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37"/>
  </p:notesMasterIdLst>
  <p:sldIdLst>
    <p:sldId id="1284" r:id="rId5"/>
    <p:sldId id="3649" r:id="rId6"/>
    <p:sldId id="1378" r:id="rId7"/>
    <p:sldId id="3540" r:id="rId8"/>
    <p:sldId id="3554" r:id="rId9"/>
    <p:sldId id="3515" r:id="rId10"/>
    <p:sldId id="3497" r:id="rId11"/>
    <p:sldId id="3606" r:id="rId12"/>
    <p:sldId id="3608" r:id="rId13"/>
    <p:sldId id="3566" r:id="rId14"/>
    <p:sldId id="3584" r:id="rId15"/>
    <p:sldId id="3651" r:id="rId16"/>
    <p:sldId id="3586" r:id="rId17"/>
    <p:sldId id="3590" r:id="rId18"/>
    <p:sldId id="3565" r:id="rId19"/>
    <p:sldId id="3657" r:id="rId20"/>
    <p:sldId id="3658" r:id="rId21"/>
    <p:sldId id="3659" r:id="rId22"/>
    <p:sldId id="3596" r:id="rId23"/>
    <p:sldId id="3581" r:id="rId24"/>
    <p:sldId id="3579" r:id="rId25"/>
    <p:sldId id="3650" r:id="rId26"/>
    <p:sldId id="3520" r:id="rId27"/>
    <p:sldId id="3521" r:id="rId28"/>
    <p:sldId id="3614" r:id="rId29"/>
    <p:sldId id="3652" r:id="rId30"/>
    <p:sldId id="3656" r:id="rId31"/>
    <p:sldId id="3567" r:id="rId32"/>
    <p:sldId id="3594" r:id="rId33"/>
    <p:sldId id="3616" r:id="rId34"/>
    <p:sldId id="3632" r:id="rId35"/>
    <p:sldId id="3634" r:id="rId3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65440A-3D98-2B86-F073-30E63B947799}" name="cristian romero cocuy" initials="crc" userId="7544015c48c4ea9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an romero cocuy" initials="crc" lastIdx="4" clrIdx="3">
    <p:extLst>
      <p:ext uri="{19B8F6BF-5375-455C-9EA6-DF929625EA0E}">
        <p15:presenceInfo xmlns:p15="http://schemas.microsoft.com/office/powerpoint/2012/main" userId="7544015c48c4ea96" providerId="Windows Live"/>
      </p:ext>
    </p:extLst>
  </p:cmAuthor>
  <p:cmAuthor id="2" name="Hector" initials="H" lastIdx="37" clrIdx="1">
    <p:extLst>
      <p:ext uri="{19B8F6BF-5375-455C-9EA6-DF929625EA0E}">
        <p15:presenceInfo xmlns:p15="http://schemas.microsoft.com/office/powerpoint/2012/main" userId="Hector" providerId="None"/>
      </p:ext>
    </p:extLst>
  </p:cmAuthor>
  <p:cmAuthor id="3" name="Esteban Alejandro Rojas Pinochet" initials="EARP" lastIdx="19" clrIdx="2">
    <p:extLst>
      <p:ext uri="{19B8F6BF-5375-455C-9EA6-DF929625EA0E}">
        <p15:presenceInfo xmlns:p15="http://schemas.microsoft.com/office/powerpoint/2012/main" userId="S::erojas@cnp.gob.cl::5bae6fcd-6787-4263-bbf4-4fb1543443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21" autoAdjust="0"/>
    <p:restoredTop sz="96296" autoAdjust="0"/>
  </p:normalViewPr>
  <p:slideViewPr>
    <p:cSldViewPr snapToGrid="0" snapToObjects="1">
      <p:cViewPr varScale="1">
        <p:scale>
          <a:sx n="65" d="100"/>
          <a:sy n="65" d="100"/>
        </p:scale>
        <p:origin x="485" y="2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ist\Documents\CNP\Estudio%20Permisolog&#237;a%202023\Permisos%20Criticos\Planilla%20Maestra%20202306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rist\Documents\CNP\Estudio%20Permisolog&#237;a%202023\Permisos%20Criticos\Planilla%20Maestra%20202306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rist\Documents\CNP\Estudio%20Permisolog&#237;a%202023\Permisos%20Criticos\Planilla%20Maestra%202023060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rist\Documents\CNP\Estudio%20Permisolog&#237;a%202023\Permisos%20Criticos\Planilla%20Maestra%2020230602.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rist\Documents\CNP\Estudio%20Permisolog&#237;a%202023\Permisos%20Criticos\Planilla%20Maestra%2020230602.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rist\Documents\CNP\Estudio%20Permisolog&#237;a%202023\Permisos%20Criticos\Planilla%20Maestra%2020230602.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rist\Documents\CNP\Estudio%20Permisolog&#237;a%202023\Permisos%20Criticos\Planilla%20Maestra%2020230602.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rist\Documents\CNP\Estudio%20Permisolog&#237;a%202023\Permisos%20Criticos\Planilla%20Maestra%2020230602.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rist\Documents\CNP\Estudio%20Permisolog&#237;a%202023\Permisos%20Criticos\Planilla%20Maestra%20202306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[Planilla Maestra 20230602.xlsx]G14 1!TablaDinámica6</c:name>
    <c:fmtId val="489"/>
  </c:pivotSource>
  <c:chart>
    <c:title>
      <c:tx>
        <c:rich>
          <a:bodyPr rot="0" spcFirstLastPara="1" vertOverflow="ellipsis" vert="horz" wrap="square" anchor="ctr" anchorCtr="1"/>
          <a:lstStyle/>
          <a:p>
            <a:pPr lvl="0" algn="ctr" rtl="0">
              <a:defRPr lang="en-US" sz="1800" b="1" i="0" u="none" strike="noStrike" kern="1200" spc="0" baseline="0" dirty="0" err="1">
                <a:solidFill>
                  <a:schemeClr val="tx1"/>
                </a:solidFill>
                <a:latin typeface="+mn-lt"/>
                <a:ea typeface="+mn-ea"/>
                <a:cs typeface="+mn-cs"/>
              </a:defRPr>
            </a:pPr>
            <a:r>
              <a:rPr lang="en-US" sz="1800" b="1" i="0" u="none" strike="noStrike" kern="1200" baseline="0" dirty="0" err="1">
                <a:solidFill>
                  <a:schemeClr val="tx1"/>
                </a:solidFill>
                <a:latin typeface="+mn-lt"/>
                <a:ea typeface="+mn-ea"/>
                <a:cs typeface="+mn-cs"/>
              </a:rPr>
              <a:t>Permisos</a:t>
            </a:r>
            <a:r>
              <a:rPr lang="en-US" sz="1800" b="1" i="0" u="none" strike="noStrike" kern="1200" baseline="0" dirty="0">
                <a:solidFill>
                  <a:schemeClr val="tx1"/>
                </a:solidFill>
                <a:latin typeface="+mn-lt"/>
                <a:ea typeface="+mn-ea"/>
                <a:cs typeface="+mn-cs"/>
              </a:rPr>
              <a:t> con </a:t>
            </a:r>
            <a:r>
              <a:rPr lang="en-US" sz="1800" b="1" i="0" u="none" strike="noStrike" kern="1200" baseline="0" dirty="0" err="1">
                <a:solidFill>
                  <a:schemeClr val="tx1"/>
                </a:solidFill>
                <a:latin typeface="+mn-lt"/>
                <a:ea typeface="+mn-ea"/>
                <a:cs typeface="+mn-cs"/>
              </a:rPr>
              <a:t>evidencia</a:t>
            </a:r>
            <a:r>
              <a:rPr lang="en-US" sz="1800" b="1" i="0" u="none" strike="noStrike" kern="1200" baseline="0" dirty="0">
                <a:solidFill>
                  <a:schemeClr val="tx1"/>
                </a:solidFill>
                <a:latin typeface="+mn-lt"/>
                <a:ea typeface="+mn-ea"/>
                <a:cs typeface="+mn-cs"/>
              </a:rPr>
              <a:t> </a:t>
            </a:r>
            <a:r>
              <a:rPr lang="en-US" sz="1800" b="1" i="0" u="none" strike="noStrike" kern="1200" baseline="0" dirty="0" err="1">
                <a:solidFill>
                  <a:schemeClr val="tx1"/>
                </a:solidFill>
                <a:latin typeface="+mn-lt"/>
                <a:ea typeface="+mn-ea"/>
                <a:cs typeface="+mn-cs"/>
              </a:rPr>
              <a:t>completa</a:t>
            </a:r>
            <a:r>
              <a:rPr lang="en-US" sz="1800" b="1" i="0" u="none" strike="noStrike" kern="1200" baseline="0" dirty="0">
                <a:solidFill>
                  <a:schemeClr val="tx1"/>
                </a:solidFill>
                <a:latin typeface="+mn-lt"/>
                <a:ea typeface="+mn-ea"/>
                <a:cs typeface="+mn-cs"/>
              </a:rPr>
              <a:t> (30)</a:t>
            </a:r>
          </a:p>
        </c:rich>
      </c:tx>
      <c:overlay val="0"/>
      <c:spPr>
        <a:noFill/>
        <a:ln>
          <a:noFill/>
        </a:ln>
        <a:effectLst/>
      </c:spPr>
      <c:txPr>
        <a:bodyPr rot="0" spcFirstLastPara="1" vertOverflow="ellipsis" vert="horz" wrap="square" anchor="ctr" anchorCtr="1"/>
        <a:lstStyle/>
        <a:p>
          <a:pPr lvl="0" algn="ctr" rtl="0">
            <a:defRPr lang="en-US" sz="1800" b="1" i="0" u="none" strike="noStrike" kern="1200" spc="0" baseline="0" dirty="0" err="1">
              <a:solidFill>
                <a:schemeClr val="tx1"/>
              </a:solidFill>
              <a:latin typeface="+mn-lt"/>
              <a:ea typeface="+mn-ea"/>
              <a:cs typeface="+mn-cs"/>
            </a:defRPr>
          </a:pPr>
          <a:endParaRPr lang="es-CL"/>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'G14 1'!$F$3</c:f>
              <c:strCache>
                <c:ptCount val="1"/>
                <c:pt idx="0">
                  <c:v>Total</c:v>
                </c:pt>
              </c:strCache>
            </c:strRef>
          </c:tx>
          <c:spPr>
            <a:solidFill>
              <a:schemeClr val="accent2"/>
            </a:solidFill>
            <a:ln>
              <a:noFill/>
            </a:ln>
            <a:effectLst/>
          </c:spPr>
          <c:invertIfNegative val="0"/>
          <c:cat>
            <c:strRef>
              <c:f>'G14 1'!$E$4:$E$7</c:f>
              <c:strCache>
                <c:ptCount val="3"/>
                <c:pt idx="0">
                  <c:v>Clase 1</c:v>
                </c:pt>
                <c:pt idx="1">
                  <c:v>Clase 2</c:v>
                </c:pt>
                <c:pt idx="2">
                  <c:v>Clase 3</c:v>
                </c:pt>
              </c:strCache>
            </c:strRef>
          </c:cat>
          <c:val>
            <c:numRef>
              <c:f>'G14 1'!$F$4:$F$7</c:f>
              <c:numCache>
                <c:formatCode>General</c:formatCode>
                <c:ptCount val="3"/>
                <c:pt idx="0">
                  <c:v>11</c:v>
                </c:pt>
                <c:pt idx="1">
                  <c:v>8</c:v>
                </c:pt>
                <c:pt idx="2">
                  <c:v>11</c:v>
                </c:pt>
              </c:numCache>
            </c:numRef>
          </c:val>
          <c:extLst>
            <c:ext xmlns:c16="http://schemas.microsoft.com/office/drawing/2014/chart" uri="{C3380CC4-5D6E-409C-BE32-E72D297353CC}">
              <c16:uniqueId val="{00000000-9E94-48D2-B502-FCC22045B196}"/>
            </c:ext>
          </c:extLst>
        </c:ser>
        <c:dLbls>
          <c:showLegendKey val="0"/>
          <c:showVal val="0"/>
          <c:showCatName val="0"/>
          <c:showSerName val="0"/>
          <c:showPercent val="0"/>
          <c:showBubbleSize val="0"/>
        </c:dLbls>
        <c:gapWidth val="219"/>
        <c:overlap val="-27"/>
        <c:axId val="674221000"/>
        <c:axId val="674220280"/>
      </c:barChart>
      <c:catAx>
        <c:axId val="67422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74220280"/>
        <c:crosses val="autoZero"/>
        <c:auto val="1"/>
        <c:lblAlgn val="ctr"/>
        <c:lblOffset val="100"/>
        <c:noMultiLvlLbl val="0"/>
      </c:catAx>
      <c:valAx>
        <c:axId val="674220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742210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L"/>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b="0">
                <a:solidFill>
                  <a:srgbClr val="757575"/>
                </a:solidFill>
                <a:latin typeface="+mn-lt"/>
              </a:defRPr>
            </a:pPr>
            <a:r>
              <a:rPr lang="es-CL" b="0">
                <a:solidFill>
                  <a:srgbClr val="757575"/>
                </a:solidFill>
                <a:latin typeface="+mn-lt"/>
              </a:rPr>
              <a:t>Comportamiento según clase de permiso</a:t>
            </a:r>
          </a:p>
        </c:rich>
      </c:tx>
      <c:overlay val="0"/>
    </c:title>
    <c:autoTitleDeleted val="0"/>
    <c:plotArea>
      <c:layout>
        <c:manualLayout>
          <c:layoutTarget val="inner"/>
          <c:xMode val="edge"/>
          <c:yMode val="edge"/>
          <c:x val="0.19034987435081252"/>
          <c:y val="6.9629629629629625E-2"/>
          <c:w val="0.80855227564639531"/>
          <c:h val="0.77566894138232723"/>
        </c:manualLayout>
      </c:layout>
      <c:barChart>
        <c:barDir val="col"/>
        <c:grouping val="clustered"/>
        <c:varyColors val="1"/>
        <c:ser>
          <c:idx val="0"/>
          <c:order val="0"/>
          <c:tx>
            <c:strRef>
              <c:f>'G8'!$B$1</c:f>
              <c:strCache>
                <c:ptCount val="1"/>
                <c:pt idx="0">
                  <c:v>Ingresos</c:v>
                </c:pt>
              </c:strCache>
            </c:strRef>
          </c:tx>
          <c:spPr>
            <a:solidFill>
              <a:srgbClr val="4285F4"/>
            </a:solidFill>
            <a:ln cmpd="sng">
              <a:solidFill>
                <a:srgbClr val="000000"/>
              </a:solidFill>
            </a:ln>
          </c:spPr>
          <c:invertIfNegative val="1"/>
          <c:dLbls>
            <c:spPr>
              <a:noFill/>
              <a:ln>
                <a:noFill/>
              </a:ln>
              <a:effectLst/>
            </c:spPr>
            <c:txPr>
              <a:bodyPr/>
              <a:lstStyle/>
              <a:p>
                <a:pPr lvl="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'G8'!$A$2:$A$4</c:f>
              <c:strCache>
                <c:ptCount val="3"/>
                <c:pt idx="0">
                  <c:v>Clase 1</c:v>
                </c:pt>
                <c:pt idx="1">
                  <c:v>Clase 2</c:v>
                </c:pt>
                <c:pt idx="2">
                  <c:v>Clase 3</c:v>
                </c:pt>
              </c:strCache>
            </c:strRef>
          </c:cat>
          <c:val>
            <c:numRef>
              <c:f>'G8'!$B$2:$B$4</c:f>
              <c:numCache>
                <c:formatCode>#,##0</c:formatCode>
                <c:ptCount val="3"/>
                <c:pt idx="0">
                  <c:v>112459</c:v>
                </c:pt>
                <c:pt idx="1">
                  <c:v>7720</c:v>
                </c:pt>
                <c:pt idx="2">
                  <c:v>10554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9C29-4C84-8D9D-D5FA09C18BFB}"/>
            </c:ext>
          </c:extLst>
        </c:ser>
        <c:ser>
          <c:idx val="1"/>
          <c:order val="1"/>
          <c:tx>
            <c:strRef>
              <c:f>'G8'!$C$1</c:f>
              <c:strCache>
                <c:ptCount val="1"/>
                <c:pt idx="0">
                  <c:v>Aprobados</c:v>
                </c:pt>
              </c:strCache>
            </c:strRef>
          </c:tx>
          <c:spPr>
            <a:solidFill>
              <a:srgbClr val="34A853"/>
            </a:solidFill>
            <a:ln cmpd="sng">
              <a:solidFill>
                <a:srgbClr val="000000"/>
              </a:solidFill>
            </a:ln>
          </c:spPr>
          <c:invertIfNegative val="1"/>
          <c:dLbls>
            <c:spPr>
              <a:noFill/>
              <a:ln>
                <a:noFill/>
              </a:ln>
              <a:effectLst/>
            </c:spPr>
            <c:txPr>
              <a:bodyPr/>
              <a:lstStyle/>
              <a:p>
                <a:pPr lvl="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'G8'!$A$2:$A$4</c:f>
              <c:strCache>
                <c:ptCount val="3"/>
                <c:pt idx="0">
                  <c:v>Clase 1</c:v>
                </c:pt>
                <c:pt idx="1">
                  <c:v>Clase 2</c:v>
                </c:pt>
                <c:pt idx="2">
                  <c:v>Clase 3</c:v>
                </c:pt>
              </c:strCache>
            </c:strRef>
          </c:cat>
          <c:val>
            <c:numRef>
              <c:f>'G8'!$C$2:$C$4</c:f>
              <c:numCache>
                <c:formatCode>#,##0</c:formatCode>
                <c:ptCount val="3"/>
                <c:pt idx="0">
                  <c:v>74141</c:v>
                </c:pt>
                <c:pt idx="1">
                  <c:v>5117</c:v>
                </c:pt>
                <c:pt idx="2">
                  <c:v>4709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9C29-4C84-8D9D-D5FA09C18BFB}"/>
            </c:ext>
          </c:extLst>
        </c:ser>
        <c:ser>
          <c:idx val="2"/>
          <c:order val="2"/>
          <c:tx>
            <c:strRef>
              <c:f>'G8'!$D$1</c:f>
              <c:strCache>
                <c:ptCount val="1"/>
                <c:pt idx="0">
                  <c:v>Rechazos</c:v>
                </c:pt>
              </c:strCache>
            </c:strRef>
          </c:tx>
          <c:spPr>
            <a:solidFill>
              <a:srgbClr val="FF0000"/>
            </a:solidFill>
            <a:ln cmpd="sng">
              <a:solidFill>
                <a:srgbClr val="000000"/>
              </a:solidFill>
            </a:ln>
          </c:spPr>
          <c:invertIfNegative val="1"/>
          <c:dLbls>
            <c:spPr>
              <a:noFill/>
              <a:ln>
                <a:noFill/>
              </a:ln>
              <a:effectLst/>
            </c:spPr>
            <c:txPr>
              <a:bodyPr/>
              <a:lstStyle/>
              <a:p>
                <a:pPr lvl="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'G8'!$A$2:$A$4</c:f>
              <c:strCache>
                <c:ptCount val="3"/>
                <c:pt idx="0">
                  <c:v>Clase 1</c:v>
                </c:pt>
                <c:pt idx="1">
                  <c:v>Clase 2</c:v>
                </c:pt>
                <c:pt idx="2">
                  <c:v>Clase 3</c:v>
                </c:pt>
              </c:strCache>
            </c:strRef>
          </c:cat>
          <c:val>
            <c:numRef>
              <c:f>'G8'!$D$2:$D$4</c:f>
              <c:numCache>
                <c:formatCode>#,##0</c:formatCode>
                <c:ptCount val="3"/>
                <c:pt idx="0">
                  <c:v>17234</c:v>
                </c:pt>
                <c:pt idx="1">
                  <c:v>1516</c:v>
                </c:pt>
                <c:pt idx="2">
                  <c:v>2944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9C29-4C84-8D9D-D5FA09C18BFB}"/>
            </c:ext>
          </c:extLst>
        </c:ser>
        <c:ser>
          <c:idx val="3"/>
          <c:order val="3"/>
          <c:tx>
            <c:strRef>
              <c:f>'G8'!$E$1</c:f>
              <c:strCache>
                <c:ptCount val="1"/>
                <c:pt idx="0">
                  <c:v>Desistidos</c:v>
                </c:pt>
              </c:strCache>
            </c:strRef>
          </c:tx>
          <c:spPr>
            <a:solidFill>
              <a:srgbClr val="FBBC04"/>
            </a:solidFill>
            <a:ln cmpd="sng">
              <a:solidFill>
                <a:srgbClr val="000000"/>
              </a:solidFill>
            </a:ln>
          </c:spPr>
          <c:invertIfNegative val="1"/>
          <c:dLbls>
            <c:spPr>
              <a:noFill/>
              <a:ln>
                <a:noFill/>
              </a:ln>
              <a:effectLst/>
            </c:spPr>
            <c:txPr>
              <a:bodyPr/>
              <a:lstStyle/>
              <a:p>
                <a:pPr lvl="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'G8'!$A$2:$A$4</c:f>
              <c:strCache>
                <c:ptCount val="3"/>
                <c:pt idx="0">
                  <c:v>Clase 1</c:v>
                </c:pt>
                <c:pt idx="1">
                  <c:v>Clase 2</c:v>
                </c:pt>
                <c:pt idx="2">
                  <c:v>Clase 3</c:v>
                </c:pt>
              </c:strCache>
            </c:strRef>
          </c:cat>
          <c:val>
            <c:numRef>
              <c:f>'G8'!$E$2:$E$4</c:f>
              <c:numCache>
                <c:formatCode>General</c:formatCode>
                <c:ptCount val="3"/>
                <c:pt idx="0" formatCode="#,##0">
                  <c:v>3001</c:v>
                </c:pt>
                <c:pt idx="1">
                  <c:v>202</c:v>
                </c:pt>
                <c:pt idx="2">
                  <c:v>565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9C29-4C84-8D9D-D5FA09C18BFB}"/>
            </c:ext>
          </c:extLst>
        </c:ser>
        <c:ser>
          <c:idx val="4"/>
          <c:order val="4"/>
          <c:tx>
            <c:strRef>
              <c:f>'G8'!$F$1</c:f>
              <c:strCache>
                <c:ptCount val="1"/>
                <c:pt idx="0">
                  <c:v>En tramitación</c:v>
                </c:pt>
              </c:strCache>
            </c:strRef>
          </c:tx>
          <c:spPr>
            <a:solidFill>
              <a:srgbClr val="FF6D01"/>
            </a:solidFill>
            <a:ln cmpd="sng">
              <a:solidFill>
                <a:srgbClr val="000000"/>
              </a:solidFill>
            </a:ln>
          </c:spPr>
          <c:invertIfNegative val="1"/>
          <c:dLbls>
            <c:spPr>
              <a:noFill/>
              <a:ln>
                <a:noFill/>
              </a:ln>
              <a:effectLst/>
            </c:spPr>
            <c:txPr>
              <a:bodyPr/>
              <a:lstStyle/>
              <a:p>
                <a:pPr lvl="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'G8'!$A$2:$A$4</c:f>
              <c:strCache>
                <c:ptCount val="3"/>
                <c:pt idx="0">
                  <c:v>Clase 1</c:v>
                </c:pt>
                <c:pt idx="1">
                  <c:v>Clase 2</c:v>
                </c:pt>
                <c:pt idx="2">
                  <c:v>Clase 3</c:v>
                </c:pt>
              </c:strCache>
            </c:strRef>
          </c:cat>
          <c:val>
            <c:numRef>
              <c:f>'G8'!$F$2:$F$4</c:f>
              <c:numCache>
                <c:formatCode>#,##0</c:formatCode>
                <c:ptCount val="3"/>
                <c:pt idx="0">
                  <c:v>17930</c:v>
                </c:pt>
                <c:pt idx="1">
                  <c:v>2648</c:v>
                </c:pt>
                <c:pt idx="2">
                  <c:v>5018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9C29-4C84-8D9D-D5FA09C18BFB}"/>
            </c:ext>
          </c:extLst>
        </c:ser>
        <c:dLbls>
          <c:showLegendKey val="0"/>
          <c:showVal val="0"/>
          <c:showCatName val="0"/>
          <c:showSerName val="0"/>
          <c:showPercent val="0"/>
          <c:showBubbleSize val="0"/>
        </c:dLbls>
        <c:gapWidth val="150"/>
        <c:axId val="1732987393"/>
        <c:axId val="1833212759"/>
      </c:barChart>
      <c:catAx>
        <c:axId val="1732987393"/>
        <c:scaling>
          <c:orientation val="minMax"/>
        </c:scaling>
        <c:delete val="0"/>
        <c:axPos val="b"/>
        <c:title>
          <c:tx>
            <c:rich>
              <a:bodyPr/>
              <a:lstStyle/>
              <a:p>
                <a:pPr lvl="0">
                  <a:defRPr b="0">
                    <a:solidFill>
                      <a:srgbClr val="000000"/>
                    </a:solidFill>
                    <a:latin typeface="+mn-lt"/>
                  </a:defRPr>
                </a:pPr>
                <a:r>
                  <a:rPr lang="es-CL" b="0">
                    <a:solidFill>
                      <a:srgbClr val="000000"/>
                    </a:solidFill>
                    <a:latin typeface="+mn-lt"/>
                  </a:rPr>
                  <a:t>Clase de permiso</a:t>
                </a:r>
              </a:p>
            </c:rich>
          </c:tx>
          <c:overlay val="0"/>
        </c:title>
        <c:numFmt formatCode="General" sourceLinked="1"/>
        <c:majorTickMark val="none"/>
        <c:minorTickMark val="none"/>
        <c:tickLblPos val="nextTo"/>
        <c:spPr>
          <a:ln>
            <a:solidFill/>
          </a:ln>
        </c:spPr>
        <c:txPr>
          <a:bodyPr/>
          <a:lstStyle/>
          <a:p>
            <a:pPr lvl="0">
              <a:defRPr b="0">
                <a:solidFill>
                  <a:srgbClr val="000000"/>
                </a:solidFill>
                <a:latin typeface="+mn-lt"/>
              </a:defRPr>
            </a:pPr>
            <a:endParaRPr lang="es-CL"/>
          </a:p>
        </c:txPr>
        <c:crossAx val="1833212759"/>
        <c:crosses val="autoZero"/>
        <c:auto val="1"/>
        <c:lblAlgn val="ctr"/>
        <c:lblOffset val="100"/>
        <c:noMultiLvlLbl val="1"/>
      </c:catAx>
      <c:valAx>
        <c:axId val="1833212759"/>
        <c:scaling>
          <c:orientation val="minMax"/>
          <c:min val="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r>
                  <a:rPr lang="es-CL" b="0">
                    <a:solidFill>
                      <a:srgbClr val="000000"/>
                    </a:solidFill>
                    <a:latin typeface="+mn-lt"/>
                  </a:rPr>
                  <a:t>Cantidad total</a:t>
                </a:r>
              </a:p>
            </c:rich>
          </c:tx>
          <c:overlay val="0"/>
        </c:title>
        <c:numFmt formatCode="#,##0" sourceLinked="1"/>
        <c:majorTickMark val="none"/>
        <c:minorTickMark val="none"/>
        <c:tickLblPos val="nextTo"/>
        <c:spPr>
          <a:ln>
            <a:solidFill/>
          </a:ln>
        </c:spPr>
        <c:txPr>
          <a:bodyPr/>
          <a:lstStyle/>
          <a:p>
            <a:pPr lvl="0">
              <a:defRPr b="0">
                <a:solidFill>
                  <a:srgbClr val="000000"/>
                </a:solidFill>
                <a:latin typeface="+mn-lt"/>
              </a:defRPr>
            </a:pPr>
            <a:endParaRPr lang="es-CL"/>
          </a:p>
        </c:txPr>
        <c:crossAx val="1732987393"/>
        <c:crosses val="autoZero"/>
        <c:crossBetween val="between"/>
      </c:valAx>
    </c:plotArea>
    <c:legend>
      <c:legendPos val="r"/>
      <c:overlay val="0"/>
      <c:txPr>
        <a:bodyPr/>
        <a:lstStyle/>
        <a:p>
          <a:pPr lvl="0">
            <a:defRPr b="0">
              <a:solidFill>
                <a:srgbClr val="1A1A1A"/>
              </a:solidFill>
              <a:latin typeface="+mn-lt"/>
            </a:defRPr>
          </a:pPr>
          <a:endParaRPr lang="es-CL"/>
        </a:p>
      </c:txPr>
    </c:legend>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b="0">
                <a:solidFill>
                  <a:srgbClr val="757575"/>
                </a:solidFill>
                <a:latin typeface="+mn-lt"/>
              </a:defRPr>
            </a:pPr>
            <a:r>
              <a:rPr lang="es-CL" b="0">
                <a:solidFill>
                  <a:srgbClr val="757575"/>
                </a:solidFill>
                <a:latin typeface="+mn-lt"/>
              </a:rPr>
              <a:t>Comportamiento según organismo</a:t>
            </a:r>
          </a:p>
        </c:rich>
      </c:tx>
      <c:overlay val="0"/>
    </c:title>
    <c:autoTitleDeleted val="0"/>
    <c:plotArea>
      <c:layout/>
      <c:barChart>
        <c:barDir val="bar"/>
        <c:grouping val="clustered"/>
        <c:varyColors val="1"/>
        <c:ser>
          <c:idx val="0"/>
          <c:order val="0"/>
          <c:tx>
            <c:strRef>
              <c:f>'G9'!$B$1</c:f>
              <c:strCache>
                <c:ptCount val="1"/>
                <c:pt idx="0">
                  <c:v>Ingresados</c:v>
                </c:pt>
              </c:strCache>
            </c:strRef>
          </c:tx>
          <c:spPr>
            <a:solidFill>
              <a:srgbClr val="4285F4"/>
            </a:solidFill>
            <a:ln cmpd="sng">
              <a:solidFill>
                <a:srgbClr val="000000"/>
              </a:solidFill>
            </a:ln>
          </c:spPr>
          <c:invertIfNegative val="1"/>
          <c:cat>
            <c:strRef>
              <c:f>'G9'!$A$2:$A$13</c:f>
              <c:strCache>
                <c:ptCount val="12"/>
                <c:pt idx="0">
                  <c:v>CEN</c:v>
                </c:pt>
                <c:pt idx="1">
                  <c:v>CMN</c:v>
                </c:pt>
                <c:pt idx="2">
                  <c:v>CONAF</c:v>
                </c:pt>
                <c:pt idx="3">
                  <c:v>DGAC</c:v>
                </c:pt>
                <c:pt idx="4">
                  <c:v>MIN BB.NN</c:v>
                </c:pt>
                <c:pt idx="5">
                  <c:v>MIN TTyTT</c:v>
                </c:pt>
                <c:pt idx="6">
                  <c:v>MINSAL</c:v>
                </c:pt>
                <c:pt idx="7">
                  <c:v>DGA</c:v>
                </c:pt>
                <c:pt idx="8">
                  <c:v>SAG</c:v>
                </c:pt>
                <c:pt idx="9">
                  <c:v>SUB FF.AA</c:v>
                </c:pt>
                <c:pt idx="10">
                  <c:v>SUB PESCA</c:v>
                </c:pt>
                <c:pt idx="11">
                  <c:v>SUB TEL</c:v>
                </c:pt>
              </c:strCache>
            </c:strRef>
          </c:cat>
          <c:val>
            <c:numRef>
              <c:f>'G9'!$B$2:$B$13</c:f>
              <c:numCache>
                <c:formatCode>General</c:formatCode>
                <c:ptCount val="12"/>
                <c:pt idx="0">
                  <c:v>1674</c:v>
                </c:pt>
                <c:pt idx="1">
                  <c:v>2781</c:v>
                </c:pt>
                <c:pt idx="2">
                  <c:v>2681</c:v>
                </c:pt>
                <c:pt idx="3">
                  <c:v>74</c:v>
                </c:pt>
                <c:pt idx="4">
                  <c:v>414</c:v>
                </c:pt>
                <c:pt idx="5">
                  <c:v>1510</c:v>
                </c:pt>
                <c:pt idx="6">
                  <c:v>109881</c:v>
                </c:pt>
                <c:pt idx="7">
                  <c:v>3522</c:v>
                </c:pt>
                <c:pt idx="8">
                  <c:v>927</c:v>
                </c:pt>
                <c:pt idx="9">
                  <c:v>2242</c:v>
                </c:pt>
                <c:pt idx="10">
                  <c:v>2271</c:v>
                </c:pt>
                <c:pt idx="11">
                  <c:v>812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27EB-4BE6-B57A-A88E68AFF80C}"/>
            </c:ext>
          </c:extLst>
        </c:ser>
        <c:ser>
          <c:idx val="1"/>
          <c:order val="1"/>
          <c:tx>
            <c:strRef>
              <c:f>'G9'!$C$1</c:f>
              <c:strCache>
                <c:ptCount val="1"/>
                <c:pt idx="0">
                  <c:v>Aprobados</c:v>
                </c:pt>
              </c:strCache>
            </c:strRef>
          </c:tx>
          <c:spPr>
            <a:solidFill>
              <a:srgbClr val="EA4335"/>
            </a:solidFill>
            <a:ln cmpd="sng">
              <a:solidFill>
                <a:srgbClr val="000000"/>
              </a:solidFill>
            </a:ln>
          </c:spPr>
          <c:invertIfNegative val="1"/>
          <c:cat>
            <c:strRef>
              <c:f>'G9'!$A$2:$A$13</c:f>
              <c:strCache>
                <c:ptCount val="12"/>
                <c:pt idx="0">
                  <c:v>CEN</c:v>
                </c:pt>
                <c:pt idx="1">
                  <c:v>CMN</c:v>
                </c:pt>
                <c:pt idx="2">
                  <c:v>CONAF</c:v>
                </c:pt>
                <c:pt idx="3">
                  <c:v>DGAC</c:v>
                </c:pt>
                <c:pt idx="4">
                  <c:v>MIN BB.NN</c:v>
                </c:pt>
                <c:pt idx="5">
                  <c:v>MIN TTyTT</c:v>
                </c:pt>
                <c:pt idx="6">
                  <c:v>MINSAL</c:v>
                </c:pt>
                <c:pt idx="7">
                  <c:v>DGA</c:v>
                </c:pt>
                <c:pt idx="8">
                  <c:v>SAG</c:v>
                </c:pt>
                <c:pt idx="9">
                  <c:v>SUB FF.AA</c:v>
                </c:pt>
                <c:pt idx="10">
                  <c:v>SUB PESCA</c:v>
                </c:pt>
                <c:pt idx="11">
                  <c:v>SUB TEL</c:v>
                </c:pt>
              </c:strCache>
            </c:strRef>
          </c:cat>
          <c:val>
            <c:numRef>
              <c:f>'G9'!$C$2:$C$13</c:f>
              <c:numCache>
                <c:formatCode>General</c:formatCode>
                <c:ptCount val="12"/>
                <c:pt idx="0">
                  <c:v>553</c:v>
                </c:pt>
                <c:pt idx="1">
                  <c:v>1960</c:v>
                </c:pt>
                <c:pt idx="2">
                  <c:v>1742</c:v>
                </c:pt>
                <c:pt idx="3">
                  <c:v>12</c:v>
                </c:pt>
                <c:pt idx="4">
                  <c:v>178</c:v>
                </c:pt>
                <c:pt idx="5">
                  <c:v>627</c:v>
                </c:pt>
                <c:pt idx="6">
                  <c:v>71672</c:v>
                </c:pt>
                <c:pt idx="7">
                  <c:v>1682</c:v>
                </c:pt>
                <c:pt idx="8">
                  <c:v>889</c:v>
                </c:pt>
                <c:pt idx="9">
                  <c:v>534</c:v>
                </c:pt>
                <c:pt idx="10">
                  <c:v>1836</c:v>
                </c:pt>
                <c:pt idx="11">
                  <c:v>341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27EB-4BE6-B57A-A88E68AFF80C}"/>
            </c:ext>
          </c:extLst>
        </c:ser>
        <c:ser>
          <c:idx val="2"/>
          <c:order val="2"/>
          <c:tx>
            <c:strRef>
              <c:f>'G9'!$D$1</c:f>
              <c:strCache>
                <c:ptCount val="1"/>
                <c:pt idx="0">
                  <c:v>Rechazados</c:v>
                </c:pt>
              </c:strCache>
            </c:strRef>
          </c:tx>
          <c:spPr>
            <a:solidFill>
              <a:srgbClr val="FBBC04"/>
            </a:solidFill>
            <a:ln cmpd="sng">
              <a:solidFill>
                <a:srgbClr val="000000"/>
              </a:solidFill>
            </a:ln>
          </c:spPr>
          <c:invertIfNegative val="1"/>
          <c:cat>
            <c:strRef>
              <c:f>'G9'!$A$2:$A$13</c:f>
              <c:strCache>
                <c:ptCount val="12"/>
                <c:pt idx="0">
                  <c:v>CEN</c:v>
                </c:pt>
                <c:pt idx="1">
                  <c:v>CMN</c:v>
                </c:pt>
                <c:pt idx="2">
                  <c:v>CONAF</c:v>
                </c:pt>
                <c:pt idx="3">
                  <c:v>DGAC</c:v>
                </c:pt>
                <c:pt idx="4">
                  <c:v>MIN BB.NN</c:v>
                </c:pt>
                <c:pt idx="5">
                  <c:v>MIN TTyTT</c:v>
                </c:pt>
                <c:pt idx="6">
                  <c:v>MINSAL</c:v>
                </c:pt>
                <c:pt idx="7">
                  <c:v>DGA</c:v>
                </c:pt>
                <c:pt idx="8">
                  <c:v>SAG</c:v>
                </c:pt>
                <c:pt idx="9">
                  <c:v>SUB FF.AA</c:v>
                </c:pt>
                <c:pt idx="10">
                  <c:v>SUB PESCA</c:v>
                </c:pt>
                <c:pt idx="11">
                  <c:v>SUB TEL</c:v>
                </c:pt>
              </c:strCache>
            </c:strRef>
          </c:cat>
          <c:val>
            <c:numRef>
              <c:f>'G9'!$D$2:$D$13</c:f>
              <c:numCache>
                <c:formatCode>General</c:formatCode>
                <c:ptCount val="12"/>
                <c:pt idx="0">
                  <c:v>457</c:v>
                </c:pt>
                <c:pt idx="1">
                  <c:v>217</c:v>
                </c:pt>
                <c:pt idx="2">
                  <c:v>991</c:v>
                </c:pt>
                <c:pt idx="3">
                  <c:v>62</c:v>
                </c:pt>
                <c:pt idx="4">
                  <c:v>205</c:v>
                </c:pt>
                <c:pt idx="5">
                  <c:v>100</c:v>
                </c:pt>
                <c:pt idx="6">
                  <c:v>17279</c:v>
                </c:pt>
                <c:pt idx="7">
                  <c:v>1019</c:v>
                </c:pt>
                <c:pt idx="8">
                  <c:v>21</c:v>
                </c:pt>
                <c:pt idx="9">
                  <c:v>271</c:v>
                </c:pt>
                <c:pt idx="10">
                  <c:v>1054</c:v>
                </c:pt>
                <c:pt idx="11">
                  <c:v>15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27EB-4BE6-B57A-A88E68AFF80C}"/>
            </c:ext>
          </c:extLst>
        </c:ser>
        <c:ser>
          <c:idx val="3"/>
          <c:order val="3"/>
          <c:tx>
            <c:strRef>
              <c:f>'G9'!$E$1</c:f>
              <c:strCache>
                <c:ptCount val="1"/>
                <c:pt idx="0">
                  <c:v>Desistidos</c:v>
                </c:pt>
              </c:strCache>
            </c:strRef>
          </c:tx>
          <c:spPr>
            <a:solidFill>
              <a:srgbClr val="34A853"/>
            </a:solidFill>
            <a:ln cmpd="sng">
              <a:solidFill>
                <a:srgbClr val="000000"/>
              </a:solidFill>
            </a:ln>
          </c:spPr>
          <c:invertIfNegative val="1"/>
          <c:cat>
            <c:strRef>
              <c:f>'G9'!$A$2:$A$13</c:f>
              <c:strCache>
                <c:ptCount val="12"/>
                <c:pt idx="0">
                  <c:v>CEN</c:v>
                </c:pt>
                <c:pt idx="1">
                  <c:v>CMN</c:v>
                </c:pt>
                <c:pt idx="2">
                  <c:v>CONAF</c:v>
                </c:pt>
                <c:pt idx="3">
                  <c:v>DGAC</c:v>
                </c:pt>
                <c:pt idx="4">
                  <c:v>MIN BB.NN</c:v>
                </c:pt>
                <c:pt idx="5">
                  <c:v>MIN TTyTT</c:v>
                </c:pt>
                <c:pt idx="6">
                  <c:v>MINSAL</c:v>
                </c:pt>
                <c:pt idx="7">
                  <c:v>DGA</c:v>
                </c:pt>
                <c:pt idx="8">
                  <c:v>SAG</c:v>
                </c:pt>
                <c:pt idx="9">
                  <c:v>SUB FF.AA</c:v>
                </c:pt>
                <c:pt idx="10">
                  <c:v>SUB PESCA</c:v>
                </c:pt>
                <c:pt idx="11">
                  <c:v>SUB TEL</c:v>
                </c:pt>
              </c:strCache>
            </c:strRef>
          </c:cat>
          <c:val>
            <c:numRef>
              <c:f>'G9'!$E$2:$E$13</c:f>
              <c:numCache>
                <c:formatCode>General</c:formatCode>
                <c:ptCount val="12"/>
                <c:pt idx="0">
                  <c:v>103</c:v>
                </c:pt>
                <c:pt idx="1">
                  <c:v>46</c:v>
                </c:pt>
                <c:pt idx="2">
                  <c:v>3</c:v>
                </c:pt>
                <c:pt idx="3">
                  <c:v>1</c:v>
                </c:pt>
                <c:pt idx="4">
                  <c:v>35</c:v>
                </c:pt>
                <c:pt idx="5">
                  <c:v>122</c:v>
                </c:pt>
                <c:pt idx="6">
                  <c:v>2966</c:v>
                </c:pt>
                <c:pt idx="7">
                  <c:v>387</c:v>
                </c:pt>
                <c:pt idx="8">
                  <c:v>12</c:v>
                </c:pt>
                <c:pt idx="9">
                  <c:v>37</c:v>
                </c:pt>
                <c:pt idx="10">
                  <c:v>51</c:v>
                </c:pt>
                <c:pt idx="11">
                  <c:v>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27EB-4BE6-B57A-A88E68AFF80C}"/>
            </c:ext>
          </c:extLst>
        </c:ser>
        <c:ser>
          <c:idx val="4"/>
          <c:order val="4"/>
          <c:tx>
            <c:strRef>
              <c:f>'G9'!$F$1</c:f>
              <c:strCache>
                <c:ptCount val="1"/>
                <c:pt idx="0">
                  <c:v>En trámite</c:v>
                </c:pt>
              </c:strCache>
            </c:strRef>
          </c:tx>
          <c:spPr>
            <a:solidFill>
              <a:srgbClr val="FF6D01"/>
            </a:solidFill>
            <a:ln cmpd="sng">
              <a:solidFill>
                <a:srgbClr val="000000"/>
              </a:solidFill>
            </a:ln>
          </c:spPr>
          <c:invertIfNegative val="1"/>
          <c:cat>
            <c:strRef>
              <c:f>'G9'!$A$2:$A$13</c:f>
              <c:strCache>
                <c:ptCount val="12"/>
                <c:pt idx="0">
                  <c:v>CEN</c:v>
                </c:pt>
                <c:pt idx="1">
                  <c:v>CMN</c:v>
                </c:pt>
                <c:pt idx="2">
                  <c:v>CONAF</c:v>
                </c:pt>
                <c:pt idx="3">
                  <c:v>DGAC</c:v>
                </c:pt>
                <c:pt idx="4">
                  <c:v>MIN BB.NN</c:v>
                </c:pt>
                <c:pt idx="5">
                  <c:v>MIN TTyTT</c:v>
                </c:pt>
                <c:pt idx="6">
                  <c:v>MINSAL</c:v>
                </c:pt>
                <c:pt idx="7">
                  <c:v>DGA</c:v>
                </c:pt>
                <c:pt idx="8">
                  <c:v>SAG</c:v>
                </c:pt>
                <c:pt idx="9">
                  <c:v>SUB FF.AA</c:v>
                </c:pt>
                <c:pt idx="10">
                  <c:v>SUB PESCA</c:v>
                </c:pt>
                <c:pt idx="11">
                  <c:v>SUB TEL</c:v>
                </c:pt>
              </c:strCache>
            </c:strRef>
          </c:cat>
          <c:val>
            <c:numRef>
              <c:f>'G9'!$F$2:$F$13</c:f>
              <c:numCache>
                <c:formatCode>General</c:formatCode>
                <c:ptCount val="12"/>
                <c:pt idx="0">
                  <c:v>522</c:v>
                </c:pt>
                <c:pt idx="1">
                  <c:v>642</c:v>
                </c:pt>
                <c:pt idx="2">
                  <c:v>270</c:v>
                </c:pt>
                <c:pt idx="3">
                  <c:v>51</c:v>
                </c:pt>
                <c:pt idx="4">
                  <c:v>39</c:v>
                </c:pt>
                <c:pt idx="5">
                  <c:v>279</c:v>
                </c:pt>
                <c:pt idx="6">
                  <c:v>17810</c:v>
                </c:pt>
                <c:pt idx="7">
                  <c:v>2502</c:v>
                </c:pt>
                <c:pt idx="8">
                  <c:v>6</c:v>
                </c:pt>
                <c:pt idx="9">
                  <c:v>1685</c:v>
                </c:pt>
                <c:pt idx="10">
                  <c:v>1787</c:v>
                </c:pt>
                <c:pt idx="11">
                  <c:v>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27EB-4BE6-B57A-A88E68AFF80C}"/>
            </c:ext>
          </c:extLst>
        </c:ser>
        <c:dLbls>
          <c:showLegendKey val="0"/>
          <c:showVal val="0"/>
          <c:showCatName val="0"/>
          <c:showSerName val="0"/>
          <c:showPercent val="0"/>
          <c:showBubbleSize val="0"/>
        </c:dLbls>
        <c:gapWidth val="150"/>
        <c:axId val="1170038601"/>
        <c:axId val="1726285742"/>
      </c:barChart>
      <c:catAx>
        <c:axId val="1170038601"/>
        <c:scaling>
          <c:orientation val="maxMin"/>
        </c:scaling>
        <c:delete val="0"/>
        <c:axPos val="l"/>
        <c:title>
          <c:tx>
            <c:rich>
              <a:bodyPr/>
              <a:lstStyle/>
              <a:p>
                <a:pPr lvl="0">
                  <a:defRPr b="0">
                    <a:solidFill>
                      <a:srgbClr val="000000"/>
                    </a:solidFill>
                    <a:latin typeface="+mn-lt"/>
                  </a:defRPr>
                </a:pPr>
                <a:r>
                  <a:rPr lang="es-CL" b="0">
                    <a:solidFill>
                      <a:srgbClr val="000000"/>
                    </a:solidFill>
                    <a:latin typeface="+mn-lt"/>
                  </a:rPr>
                  <a:t>Organismo</a:t>
                </a: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es-CL"/>
          </a:p>
        </c:txPr>
        <c:crossAx val="1726285742"/>
        <c:crosses val="autoZero"/>
        <c:auto val="1"/>
        <c:lblAlgn val="ctr"/>
        <c:lblOffset val="100"/>
        <c:noMultiLvlLbl val="1"/>
      </c:catAx>
      <c:valAx>
        <c:axId val="1726285742"/>
        <c:scaling>
          <c:orientation val="minMax"/>
        </c:scaling>
        <c:delete val="0"/>
        <c:axPos val="b"/>
        <c:majorGridlines>
          <c:spPr>
            <a:ln>
              <a:solidFill>
                <a:srgbClr val="B7B7B7"/>
              </a:solidFill>
            </a:ln>
          </c:spPr>
        </c:majorGridlines>
        <c:title>
          <c:tx>
            <c:rich>
              <a:bodyPr/>
              <a:lstStyle/>
              <a:p>
                <a:pPr lvl="0">
                  <a:defRPr b="0">
                    <a:solidFill>
                      <a:srgbClr val="000000"/>
                    </a:solidFill>
                    <a:latin typeface="+mn-lt"/>
                  </a:defRPr>
                </a:pPr>
                <a:endParaRPr lang="es-CL"/>
              </a:p>
            </c:rich>
          </c:tx>
          <c:overlay val="0"/>
        </c:title>
        <c:numFmt formatCode="General" sourceLinked="1"/>
        <c:majorTickMark val="cross"/>
        <c:minorTickMark val="none"/>
        <c:tickLblPos val="nextTo"/>
        <c:spPr>
          <a:ln/>
        </c:spPr>
        <c:txPr>
          <a:bodyPr/>
          <a:lstStyle/>
          <a:p>
            <a:pPr lvl="0">
              <a:defRPr b="0">
                <a:solidFill>
                  <a:srgbClr val="000000"/>
                </a:solidFill>
                <a:latin typeface="+mn-lt"/>
              </a:defRPr>
            </a:pPr>
            <a:endParaRPr lang="es-CL"/>
          </a:p>
        </c:txPr>
        <c:crossAx val="1170038601"/>
        <c:crosses val="max"/>
        <c:crossBetween val="between"/>
      </c:valAx>
      <c:dTable>
        <c:showHorzBorder val="1"/>
        <c:showVertBorder val="1"/>
        <c:showOutline val="1"/>
        <c:showKeys val="1"/>
      </c:dTable>
    </c:plotArea>
    <c:legend>
      <c:legendPos val="r"/>
      <c:overlay val="0"/>
      <c:txPr>
        <a:bodyPr/>
        <a:lstStyle/>
        <a:p>
          <a:pPr lvl="0">
            <a:defRPr b="0">
              <a:solidFill>
                <a:srgbClr val="1A1A1A"/>
              </a:solidFill>
              <a:latin typeface="+mn-lt"/>
            </a:defRPr>
          </a:pPr>
          <a:endParaRPr lang="es-CL"/>
        </a:p>
      </c:txPr>
    </c:legend>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dirty="0"/>
              <a:t>Promedio de iteraciones según clase de permiso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clustered"/>
        <c:varyColors val="1"/>
        <c:ser>
          <c:idx val="0"/>
          <c:order val="0"/>
          <c:tx>
            <c:strRef>
              <c:f>'G12'!$B$1</c:f>
              <c:strCache>
                <c:ptCount val="1"/>
                <c:pt idx="0">
                  <c:v>Ronda de observaciones (promedio)</c:v>
                </c:pt>
              </c:strCache>
            </c:strRef>
          </c:tx>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2ED3-477B-A55D-D10E8705CFEA}"/>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2ED3-477B-A55D-D10E8705CFEA}"/>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2ED3-477B-A55D-D10E8705CFE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'G12'!$A$2:$A$4</c:f>
              <c:numCache>
                <c:formatCode>General</c:formatCode>
                <c:ptCount val="3"/>
                <c:pt idx="0">
                  <c:v>1</c:v>
                </c:pt>
                <c:pt idx="1">
                  <c:v>2</c:v>
                </c:pt>
                <c:pt idx="2">
                  <c:v>3</c:v>
                </c:pt>
              </c:numCache>
            </c:numRef>
          </c:cat>
          <c:val>
            <c:numRef>
              <c:f>'G12'!$B$2:$B$4</c:f>
              <c:numCache>
                <c:formatCode>General</c:formatCode>
                <c:ptCount val="3"/>
                <c:pt idx="0">
                  <c:v>2</c:v>
                </c:pt>
                <c:pt idx="1">
                  <c:v>2</c:v>
                </c:pt>
                <c:pt idx="2">
                  <c:v>3</c:v>
                </c:pt>
              </c:numCache>
            </c:numRef>
          </c:val>
          <c:extLst>
            <c:ext xmlns:c16="http://schemas.microsoft.com/office/drawing/2014/chart" uri="{C3380CC4-5D6E-409C-BE32-E72D297353CC}">
              <c16:uniqueId val="{00000000-9C38-4F20-9877-6BE5BE1BC0EF}"/>
            </c:ext>
          </c:extLst>
        </c:ser>
        <c:dLbls>
          <c:showLegendKey val="0"/>
          <c:showVal val="0"/>
          <c:showCatName val="0"/>
          <c:showSerName val="0"/>
          <c:showPercent val="0"/>
          <c:showBubbleSize val="0"/>
        </c:dLbls>
        <c:gapWidth val="182"/>
        <c:axId val="1124289807"/>
        <c:axId val="1032079606"/>
      </c:barChart>
      <c:catAx>
        <c:axId val="1124289807"/>
        <c:scaling>
          <c:orientation val="maxMin"/>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a:t>Clase de permiso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032079606"/>
        <c:crosses val="autoZero"/>
        <c:auto val="1"/>
        <c:lblAlgn val="ctr"/>
        <c:lblOffset val="100"/>
        <c:noMultiLvlLbl val="1"/>
      </c:catAx>
      <c:valAx>
        <c:axId val="103207960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a:t>Cantidad de rondas de observaciones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124289807"/>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zero"/>
    <c:showDLblsOverMax val="1"/>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L" sz="1862" b="0" i="0" u="none" strike="noStrike" kern="1200" spc="0" baseline="0" dirty="0" smtClean="0">
                <a:solidFill>
                  <a:prstClr val="black">
                    <a:lumMod val="65000"/>
                    <a:lumOff val="35000"/>
                  </a:prstClr>
                </a:solidFill>
                <a:latin typeface="+mn-lt"/>
                <a:ea typeface="+mn-ea"/>
                <a:cs typeface="+mn-cs"/>
              </a:defRPr>
            </a:pPr>
            <a:r>
              <a:rPr lang="es-CL" sz="1862" b="0" i="0" u="none" strike="noStrike" kern="1200" spc="0" baseline="0" dirty="0">
                <a:solidFill>
                  <a:schemeClr val="tx1"/>
                </a:solidFill>
                <a:latin typeface="+mn-lt"/>
                <a:ea typeface="+mn-ea"/>
                <a:cs typeface="+mn-cs"/>
              </a:rPr>
              <a:t>Promedio plazo real de revisión según clase de permiso (meses)</a:t>
            </a:r>
          </a:p>
        </c:rich>
      </c:tx>
      <c:overlay val="0"/>
      <c:spPr>
        <a:noFill/>
        <a:ln>
          <a:noFill/>
        </a:ln>
        <a:effectLst/>
      </c:spPr>
      <c:txPr>
        <a:bodyPr rot="0" spcFirstLastPara="1" vertOverflow="ellipsis" vert="horz" wrap="square" anchor="ctr" anchorCtr="1"/>
        <a:lstStyle/>
        <a:p>
          <a:pPr>
            <a:defRPr lang="es-CL" sz="1862" b="0" i="0" u="none" strike="noStrike" kern="1200" spc="0" baseline="0" dirty="0" smtClean="0">
              <a:solidFill>
                <a:prstClr val="black">
                  <a:lumMod val="65000"/>
                  <a:lumOff val="35000"/>
                </a:prstClr>
              </a:solidFill>
              <a:latin typeface="+mn-lt"/>
              <a:ea typeface="+mn-ea"/>
              <a:cs typeface="+mn-cs"/>
            </a:defRPr>
          </a:pPr>
          <a:endParaRPr lang="es-CL"/>
        </a:p>
      </c:txPr>
    </c:title>
    <c:autoTitleDeleted val="0"/>
    <c:plotArea>
      <c:layout/>
      <c:barChart>
        <c:barDir val="col"/>
        <c:grouping val="clustered"/>
        <c:varyColors val="1"/>
        <c:ser>
          <c:idx val="0"/>
          <c:order val="0"/>
          <c:tx>
            <c:strRef>
              <c:f>'G7'!$B$1</c:f>
              <c:strCache>
                <c:ptCount val="1"/>
                <c:pt idx="0">
                  <c:v>Plazo real promedio (meses)</c:v>
                </c:pt>
              </c:strCache>
            </c:strRef>
          </c:tx>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7DF0-44E5-9788-19EB0CA392B9}"/>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7DF0-44E5-9788-19EB0CA392B9}"/>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7DF0-44E5-9788-19EB0CA392B9}"/>
              </c:ext>
            </c:extLst>
          </c:dPt>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DF0-44E5-9788-19EB0CA392B9}"/>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DF0-44E5-9788-19EB0CA392B9}"/>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DF0-44E5-9788-19EB0CA392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'G7'!$A$2:$A$4</c:f>
              <c:numCache>
                <c:formatCode>General</c:formatCode>
                <c:ptCount val="3"/>
                <c:pt idx="0">
                  <c:v>1</c:v>
                </c:pt>
                <c:pt idx="1">
                  <c:v>2</c:v>
                </c:pt>
                <c:pt idx="2">
                  <c:v>3</c:v>
                </c:pt>
              </c:numCache>
            </c:numRef>
          </c:cat>
          <c:val>
            <c:numRef>
              <c:f>'G7'!$B$2:$B$4</c:f>
              <c:numCache>
                <c:formatCode>General</c:formatCode>
                <c:ptCount val="3"/>
                <c:pt idx="0">
                  <c:v>2.1</c:v>
                </c:pt>
                <c:pt idx="1">
                  <c:v>8.3000000000000007</c:v>
                </c:pt>
                <c:pt idx="2">
                  <c:v>22</c:v>
                </c:pt>
              </c:numCache>
            </c:numRef>
          </c:val>
          <c:extLst>
            <c:ext xmlns:c16="http://schemas.microsoft.com/office/drawing/2014/chart" uri="{C3380CC4-5D6E-409C-BE32-E72D297353CC}">
              <c16:uniqueId val="{00000006-7DF0-44E5-9788-19EB0CA392B9}"/>
            </c:ext>
          </c:extLst>
        </c:ser>
        <c:dLbls>
          <c:showLegendKey val="0"/>
          <c:showVal val="0"/>
          <c:showCatName val="0"/>
          <c:showSerName val="0"/>
          <c:showPercent val="0"/>
          <c:showBubbleSize val="0"/>
        </c:dLbls>
        <c:gapWidth val="219"/>
        <c:overlap val="-27"/>
        <c:axId val="1329626171"/>
        <c:axId val="1708520451"/>
      </c:barChart>
      <c:catAx>
        <c:axId val="13296261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Clase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708520451"/>
        <c:crosses val="autoZero"/>
        <c:auto val="1"/>
        <c:lblAlgn val="ctr"/>
        <c:lblOffset val="100"/>
        <c:noMultiLvlLbl val="1"/>
      </c:catAx>
      <c:valAx>
        <c:axId val="17085204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Plazo real promedio (meses)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296261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zero"/>
    <c:showDLblsOverMax val="1"/>
  </c:chart>
  <c:spPr>
    <a:noFill/>
    <a:ln>
      <a:noFill/>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PLAZOS</a:t>
            </a:r>
            <a:r>
              <a:rPr lang="es-CL" baseline="0"/>
              <a:t> APROBACION (MESES)</a:t>
            </a:r>
            <a:endParaRPr lang="es-C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cat>
            <c:numRef>
              <c:f>'G25'!$I$2:$I$6</c:f>
              <c:numCache>
                <c:formatCode>General</c:formatCode>
                <c:ptCount val="5"/>
                <c:pt idx="0">
                  <c:v>2018</c:v>
                </c:pt>
                <c:pt idx="1">
                  <c:v>2019</c:v>
                </c:pt>
                <c:pt idx="2">
                  <c:v>2020</c:v>
                </c:pt>
                <c:pt idx="3">
                  <c:v>2021</c:v>
                </c:pt>
                <c:pt idx="4">
                  <c:v>2022</c:v>
                </c:pt>
              </c:numCache>
            </c:numRef>
          </c:cat>
          <c:val>
            <c:numRef>
              <c:f>'G25'!$J$2:$J$6</c:f>
              <c:numCache>
                <c:formatCode>General</c:formatCode>
                <c:ptCount val="5"/>
                <c:pt idx="0">
                  <c:v>36</c:v>
                </c:pt>
                <c:pt idx="1">
                  <c:v>24</c:v>
                </c:pt>
                <c:pt idx="2">
                  <c:v>48</c:v>
                </c:pt>
                <c:pt idx="3">
                  <c:v>24</c:v>
                </c:pt>
                <c:pt idx="4">
                  <c:v>36</c:v>
                </c:pt>
              </c:numCache>
            </c:numRef>
          </c:val>
          <c:smooth val="0"/>
          <c:extLst>
            <c:ext xmlns:c16="http://schemas.microsoft.com/office/drawing/2014/chart" uri="{C3380CC4-5D6E-409C-BE32-E72D297353CC}">
              <c16:uniqueId val="{00000000-1F6A-48EC-9F15-AA35DB822DE1}"/>
            </c:ext>
          </c:extLst>
        </c:ser>
        <c:dLbls>
          <c:showLegendKey val="0"/>
          <c:showVal val="0"/>
          <c:showCatName val="0"/>
          <c:showSerName val="0"/>
          <c:showPercent val="0"/>
          <c:showBubbleSize val="0"/>
        </c:dLbls>
        <c:smooth val="0"/>
        <c:axId val="608647120"/>
        <c:axId val="608638120"/>
      </c:lineChart>
      <c:catAx>
        <c:axId val="608647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08638120"/>
        <c:crosses val="autoZero"/>
        <c:auto val="1"/>
        <c:lblAlgn val="ctr"/>
        <c:lblOffset val="100"/>
        <c:noMultiLvlLbl val="0"/>
      </c:catAx>
      <c:valAx>
        <c:axId val="608638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Meses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0864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RESUMEN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'G25'!$D$1</c:f>
              <c:strCache>
                <c:ptCount val="1"/>
                <c:pt idx="0">
                  <c:v>INGRESOS</c:v>
                </c:pt>
              </c:strCache>
            </c:strRef>
          </c:tx>
          <c:spPr>
            <a:solidFill>
              <a:schemeClr val="accent1"/>
            </a:solidFill>
            <a:ln>
              <a:noFill/>
            </a:ln>
            <a:effectLst/>
          </c:spPr>
          <c:invertIfNegative val="0"/>
          <c:cat>
            <c:numRef>
              <c:f>'G25'!$C$2:$C$6</c:f>
              <c:numCache>
                <c:formatCode>General</c:formatCode>
                <c:ptCount val="5"/>
                <c:pt idx="0">
                  <c:v>2018</c:v>
                </c:pt>
                <c:pt idx="1">
                  <c:v>2019</c:v>
                </c:pt>
                <c:pt idx="2">
                  <c:v>2020</c:v>
                </c:pt>
                <c:pt idx="3">
                  <c:v>2021</c:v>
                </c:pt>
                <c:pt idx="4">
                  <c:v>2022</c:v>
                </c:pt>
              </c:numCache>
            </c:numRef>
          </c:cat>
          <c:val>
            <c:numRef>
              <c:f>'G25'!$D$2:$D$6</c:f>
              <c:numCache>
                <c:formatCode>General</c:formatCode>
                <c:ptCount val="5"/>
                <c:pt idx="0">
                  <c:v>232</c:v>
                </c:pt>
                <c:pt idx="1">
                  <c:v>141</c:v>
                </c:pt>
                <c:pt idx="2">
                  <c:v>234</c:v>
                </c:pt>
                <c:pt idx="3">
                  <c:v>864</c:v>
                </c:pt>
                <c:pt idx="4">
                  <c:v>771</c:v>
                </c:pt>
              </c:numCache>
            </c:numRef>
          </c:val>
          <c:extLst>
            <c:ext xmlns:c16="http://schemas.microsoft.com/office/drawing/2014/chart" uri="{C3380CC4-5D6E-409C-BE32-E72D297353CC}">
              <c16:uniqueId val="{00000000-E2CB-4B24-93C9-F23154DE75F7}"/>
            </c:ext>
          </c:extLst>
        </c:ser>
        <c:ser>
          <c:idx val="1"/>
          <c:order val="1"/>
          <c:tx>
            <c:strRef>
              <c:f>'G25'!$E$1</c:f>
              <c:strCache>
                <c:ptCount val="1"/>
                <c:pt idx="0">
                  <c:v>APROBADOS</c:v>
                </c:pt>
              </c:strCache>
            </c:strRef>
          </c:tx>
          <c:spPr>
            <a:solidFill>
              <a:schemeClr val="accent2"/>
            </a:solidFill>
            <a:ln>
              <a:noFill/>
            </a:ln>
            <a:effectLst/>
          </c:spPr>
          <c:invertIfNegative val="0"/>
          <c:cat>
            <c:numRef>
              <c:f>'G25'!$C$2:$C$6</c:f>
              <c:numCache>
                <c:formatCode>General</c:formatCode>
                <c:ptCount val="5"/>
                <c:pt idx="0">
                  <c:v>2018</c:v>
                </c:pt>
                <c:pt idx="1">
                  <c:v>2019</c:v>
                </c:pt>
                <c:pt idx="2">
                  <c:v>2020</c:v>
                </c:pt>
                <c:pt idx="3">
                  <c:v>2021</c:v>
                </c:pt>
                <c:pt idx="4">
                  <c:v>2022</c:v>
                </c:pt>
              </c:numCache>
            </c:numRef>
          </c:cat>
          <c:val>
            <c:numRef>
              <c:f>'G25'!$E$2:$E$6</c:f>
              <c:numCache>
                <c:formatCode>General</c:formatCode>
                <c:ptCount val="5"/>
                <c:pt idx="0">
                  <c:v>106</c:v>
                </c:pt>
                <c:pt idx="1">
                  <c:v>85</c:v>
                </c:pt>
                <c:pt idx="2">
                  <c:v>83</c:v>
                </c:pt>
                <c:pt idx="3">
                  <c:v>164</c:v>
                </c:pt>
                <c:pt idx="4">
                  <c:v>96</c:v>
                </c:pt>
              </c:numCache>
            </c:numRef>
          </c:val>
          <c:extLst>
            <c:ext xmlns:c16="http://schemas.microsoft.com/office/drawing/2014/chart" uri="{C3380CC4-5D6E-409C-BE32-E72D297353CC}">
              <c16:uniqueId val="{00000001-E2CB-4B24-93C9-F23154DE75F7}"/>
            </c:ext>
          </c:extLst>
        </c:ser>
        <c:ser>
          <c:idx val="2"/>
          <c:order val="2"/>
          <c:tx>
            <c:strRef>
              <c:f>'G25'!$F$1</c:f>
              <c:strCache>
                <c:ptCount val="1"/>
                <c:pt idx="0">
                  <c:v>RECHAZADOS</c:v>
                </c:pt>
              </c:strCache>
            </c:strRef>
          </c:tx>
          <c:spPr>
            <a:solidFill>
              <a:schemeClr val="accent3"/>
            </a:solidFill>
            <a:ln>
              <a:noFill/>
            </a:ln>
            <a:effectLst/>
          </c:spPr>
          <c:invertIfNegative val="0"/>
          <c:cat>
            <c:numRef>
              <c:f>'G25'!$C$2:$C$6</c:f>
              <c:numCache>
                <c:formatCode>General</c:formatCode>
                <c:ptCount val="5"/>
                <c:pt idx="0">
                  <c:v>2018</c:v>
                </c:pt>
                <c:pt idx="1">
                  <c:v>2019</c:v>
                </c:pt>
                <c:pt idx="2">
                  <c:v>2020</c:v>
                </c:pt>
                <c:pt idx="3">
                  <c:v>2021</c:v>
                </c:pt>
                <c:pt idx="4">
                  <c:v>2022</c:v>
                </c:pt>
              </c:numCache>
            </c:numRef>
          </c:cat>
          <c:val>
            <c:numRef>
              <c:f>'G25'!$F$2:$F$6</c:f>
              <c:numCache>
                <c:formatCode>General</c:formatCode>
                <c:ptCount val="5"/>
                <c:pt idx="0">
                  <c:v>93</c:v>
                </c:pt>
                <c:pt idx="1">
                  <c:v>42</c:v>
                </c:pt>
                <c:pt idx="2">
                  <c:v>42</c:v>
                </c:pt>
                <c:pt idx="3">
                  <c:v>54</c:v>
                </c:pt>
                <c:pt idx="4">
                  <c:v>40</c:v>
                </c:pt>
              </c:numCache>
            </c:numRef>
          </c:val>
          <c:extLst>
            <c:ext xmlns:c16="http://schemas.microsoft.com/office/drawing/2014/chart" uri="{C3380CC4-5D6E-409C-BE32-E72D297353CC}">
              <c16:uniqueId val="{00000002-E2CB-4B24-93C9-F23154DE75F7}"/>
            </c:ext>
          </c:extLst>
        </c:ser>
        <c:ser>
          <c:idx val="3"/>
          <c:order val="3"/>
          <c:tx>
            <c:strRef>
              <c:f>'G25'!$G$1</c:f>
              <c:strCache>
                <c:ptCount val="1"/>
                <c:pt idx="0">
                  <c:v>DESISTIDOS</c:v>
                </c:pt>
              </c:strCache>
            </c:strRef>
          </c:tx>
          <c:spPr>
            <a:solidFill>
              <a:schemeClr val="accent4"/>
            </a:solidFill>
            <a:ln>
              <a:noFill/>
            </a:ln>
            <a:effectLst/>
          </c:spPr>
          <c:invertIfNegative val="0"/>
          <c:cat>
            <c:numRef>
              <c:f>'G25'!$C$2:$C$6</c:f>
              <c:numCache>
                <c:formatCode>General</c:formatCode>
                <c:ptCount val="5"/>
                <c:pt idx="0">
                  <c:v>2018</c:v>
                </c:pt>
                <c:pt idx="1">
                  <c:v>2019</c:v>
                </c:pt>
                <c:pt idx="2">
                  <c:v>2020</c:v>
                </c:pt>
                <c:pt idx="3">
                  <c:v>2021</c:v>
                </c:pt>
                <c:pt idx="4">
                  <c:v>2022</c:v>
                </c:pt>
              </c:numCache>
            </c:numRef>
          </c:cat>
          <c:val>
            <c:numRef>
              <c:f>'G25'!$G$2:$G$6</c:f>
              <c:numCache>
                <c:formatCode>General</c:formatCode>
                <c:ptCount val="5"/>
                <c:pt idx="0">
                  <c:v>9</c:v>
                </c:pt>
                <c:pt idx="1">
                  <c:v>4</c:v>
                </c:pt>
                <c:pt idx="2">
                  <c:v>7</c:v>
                </c:pt>
                <c:pt idx="3">
                  <c:v>11</c:v>
                </c:pt>
                <c:pt idx="4">
                  <c:v>6</c:v>
                </c:pt>
              </c:numCache>
            </c:numRef>
          </c:val>
          <c:extLst>
            <c:ext xmlns:c16="http://schemas.microsoft.com/office/drawing/2014/chart" uri="{C3380CC4-5D6E-409C-BE32-E72D297353CC}">
              <c16:uniqueId val="{00000003-E2CB-4B24-93C9-F23154DE75F7}"/>
            </c:ext>
          </c:extLst>
        </c:ser>
        <c:ser>
          <c:idx val="4"/>
          <c:order val="4"/>
          <c:tx>
            <c:strRef>
              <c:f>'G25'!$H$1</c:f>
              <c:strCache>
                <c:ptCount val="1"/>
                <c:pt idx="0">
                  <c:v>PENDIENTES</c:v>
                </c:pt>
              </c:strCache>
            </c:strRef>
          </c:tx>
          <c:spPr>
            <a:solidFill>
              <a:schemeClr val="accent5"/>
            </a:solidFill>
            <a:ln>
              <a:noFill/>
            </a:ln>
            <a:effectLst/>
          </c:spPr>
          <c:invertIfNegative val="0"/>
          <c:cat>
            <c:numRef>
              <c:f>'G25'!$C$2:$C$6</c:f>
              <c:numCache>
                <c:formatCode>General</c:formatCode>
                <c:ptCount val="5"/>
                <c:pt idx="0">
                  <c:v>2018</c:v>
                </c:pt>
                <c:pt idx="1">
                  <c:v>2019</c:v>
                </c:pt>
                <c:pt idx="2">
                  <c:v>2020</c:v>
                </c:pt>
                <c:pt idx="3">
                  <c:v>2021</c:v>
                </c:pt>
                <c:pt idx="4">
                  <c:v>2022</c:v>
                </c:pt>
              </c:numCache>
            </c:numRef>
          </c:cat>
          <c:val>
            <c:numRef>
              <c:f>'G25'!$H$2:$H$6</c:f>
              <c:numCache>
                <c:formatCode>General</c:formatCode>
                <c:ptCount val="5"/>
                <c:pt idx="4">
                  <c:v>1685</c:v>
                </c:pt>
              </c:numCache>
            </c:numRef>
          </c:val>
          <c:extLst>
            <c:ext xmlns:c16="http://schemas.microsoft.com/office/drawing/2014/chart" uri="{C3380CC4-5D6E-409C-BE32-E72D297353CC}">
              <c16:uniqueId val="{00000004-E2CB-4B24-93C9-F23154DE75F7}"/>
            </c:ext>
          </c:extLst>
        </c:ser>
        <c:dLbls>
          <c:showLegendKey val="0"/>
          <c:showVal val="0"/>
          <c:showCatName val="0"/>
          <c:showSerName val="0"/>
          <c:showPercent val="0"/>
          <c:showBubbleSize val="0"/>
        </c:dLbls>
        <c:gapWidth val="219"/>
        <c:overlap val="-27"/>
        <c:axId val="898753080"/>
        <c:axId val="898757040"/>
      </c:barChart>
      <c:catAx>
        <c:axId val="898753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98757040"/>
        <c:crosses val="autoZero"/>
        <c:auto val="1"/>
        <c:lblAlgn val="ctr"/>
        <c:lblOffset val="100"/>
        <c:noMultiLvlLbl val="0"/>
      </c:catAx>
      <c:valAx>
        <c:axId val="89875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98753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L"/>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PLAZOS</a:t>
            </a:r>
            <a:r>
              <a:rPr lang="es-CL" baseline="0" dirty="0"/>
              <a:t> APROBACION (MESES)</a:t>
            </a:r>
            <a:endParaRPr lang="es-C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none"/>
          </c:marker>
          <c:cat>
            <c:numRef>
              <c:f>'G23'!$I$3:$I$6</c:f>
              <c:numCache>
                <c:formatCode>General</c:formatCode>
                <c:ptCount val="4"/>
                <c:pt idx="0">
                  <c:v>2019</c:v>
                </c:pt>
                <c:pt idx="1">
                  <c:v>2020</c:v>
                </c:pt>
                <c:pt idx="2">
                  <c:v>2021</c:v>
                </c:pt>
                <c:pt idx="3">
                  <c:v>2022</c:v>
                </c:pt>
              </c:numCache>
            </c:numRef>
          </c:cat>
          <c:val>
            <c:numRef>
              <c:f>'G23'!$J$3:$J$6</c:f>
              <c:numCache>
                <c:formatCode>General</c:formatCode>
                <c:ptCount val="4"/>
                <c:pt idx="0">
                  <c:v>48.3</c:v>
                </c:pt>
                <c:pt idx="1">
                  <c:v>66.5</c:v>
                </c:pt>
                <c:pt idx="2">
                  <c:v>62.3</c:v>
                </c:pt>
                <c:pt idx="3">
                  <c:v>35.799999999999997</c:v>
                </c:pt>
              </c:numCache>
            </c:numRef>
          </c:val>
          <c:smooth val="0"/>
          <c:extLst>
            <c:ext xmlns:c16="http://schemas.microsoft.com/office/drawing/2014/chart" uri="{C3380CC4-5D6E-409C-BE32-E72D297353CC}">
              <c16:uniqueId val="{00000000-4482-4C9A-BDC7-89CD0620CE05}"/>
            </c:ext>
          </c:extLst>
        </c:ser>
        <c:dLbls>
          <c:showLegendKey val="0"/>
          <c:showVal val="0"/>
          <c:showCatName val="0"/>
          <c:showSerName val="0"/>
          <c:showPercent val="0"/>
          <c:showBubbleSize val="0"/>
        </c:dLbls>
        <c:smooth val="0"/>
        <c:axId val="609058408"/>
        <c:axId val="609051568"/>
      </c:lineChart>
      <c:catAx>
        <c:axId val="60905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09051568"/>
        <c:crosses val="autoZero"/>
        <c:auto val="1"/>
        <c:lblAlgn val="ctr"/>
        <c:lblOffset val="100"/>
        <c:noMultiLvlLbl val="0"/>
      </c:catAx>
      <c:valAx>
        <c:axId val="60905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09058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L"/>
          </a:p>
        </c:txPr>
      </c:dTable>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RESUMEN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'G23'!$D$1</c:f>
              <c:strCache>
                <c:ptCount val="1"/>
                <c:pt idx="0">
                  <c:v>INGRESOS</c:v>
                </c:pt>
              </c:strCache>
            </c:strRef>
          </c:tx>
          <c:spPr>
            <a:solidFill>
              <a:schemeClr val="accent1"/>
            </a:solidFill>
            <a:ln>
              <a:noFill/>
            </a:ln>
            <a:effectLst/>
          </c:spPr>
          <c:invertIfNegative val="0"/>
          <c:cat>
            <c:numRef>
              <c:f>'G23'!$C$2:$C$6</c:f>
              <c:numCache>
                <c:formatCode>General</c:formatCode>
                <c:ptCount val="5"/>
                <c:pt idx="1">
                  <c:v>2019</c:v>
                </c:pt>
                <c:pt idx="2">
                  <c:v>2020</c:v>
                </c:pt>
                <c:pt idx="3">
                  <c:v>2021</c:v>
                </c:pt>
                <c:pt idx="4">
                  <c:v>2022</c:v>
                </c:pt>
              </c:numCache>
            </c:numRef>
          </c:cat>
          <c:val>
            <c:numRef>
              <c:f>'G23'!$D$2:$D$6</c:f>
              <c:numCache>
                <c:formatCode>General</c:formatCode>
                <c:ptCount val="5"/>
                <c:pt idx="1">
                  <c:v>36</c:v>
                </c:pt>
                <c:pt idx="2">
                  <c:v>32</c:v>
                </c:pt>
                <c:pt idx="3">
                  <c:v>61</c:v>
                </c:pt>
                <c:pt idx="4">
                  <c:v>43</c:v>
                </c:pt>
              </c:numCache>
            </c:numRef>
          </c:val>
          <c:extLst>
            <c:ext xmlns:c16="http://schemas.microsoft.com/office/drawing/2014/chart" uri="{C3380CC4-5D6E-409C-BE32-E72D297353CC}">
              <c16:uniqueId val="{00000000-2834-4E8A-B682-03006EC1370B}"/>
            </c:ext>
          </c:extLst>
        </c:ser>
        <c:ser>
          <c:idx val="1"/>
          <c:order val="1"/>
          <c:tx>
            <c:strRef>
              <c:f>'G23'!$E$1</c:f>
              <c:strCache>
                <c:ptCount val="1"/>
                <c:pt idx="0">
                  <c:v>APROBADOS</c:v>
                </c:pt>
              </c:strCache>
            </c:strRef>
          </c:tx>
          <c:spPr>
            <a:solidFill>
              <a:schemeClr val="accent2"/>
            </a:solidFill>
            <a:ln>
              <a:noFill/>
            </a:ln>
            <a:effectLst/>
          </c:spPr>
          <c:invertIfNegative val="0"/>
          <c:cat>
            <c:numRef>
              <c:f>'G23'!$C$2:$C$6</c:f>
              <c:numCache>
                <c:formatCode>General</c:formatCode>
                <c:ptCount val="5"/>
                <c:pt idx="1">
                  <c:v>2019</c:v>
                </c:pt>
                <c:pt idx="2">
                  <c:v>2020</c:v>
                </c:pt>
                <c:pt idx="3">
                  <c:v>2021</c:v>
                </c:pt>
                <c:pt idx="4">
                  <c:v>2022</c:v>
                </c:pt>
              </c:numCache>
            </c:numRef>
          </c:cat>
          <c:val>
            <c:numRef>
              <c:f>'G23'!$E$2:$E$6</c:f>
              <c:numCache>
                <c:formatCode>General</c:formatCode>
                <c:ptCount val="5"/>
                <c:pt idx="1">
                  <c:v>23</c:v>
                </c:pt>
                <c:pt idx="2">
                  <c:v>25</c:v>
                </c:pt>
                <c:pt idx="3">
                  <c:v>21</c:v>
                </c:pt>
                <c:pt idx="4">
                  <c:v>20</c:v>
                </c:pt>
              </c:numCache>
            </c:numRef>
          </c:val>
          <c:extLst>
            <c:ext xmlns:c16="http://schemas.microsoft.com/office/drawing/2014/chart" uri="{C3380CC4-5D6E-409C-BE32-E72D297353CC}">
              <c16:uniqueId val="{00000001-2834-4E8A-B682-03006EC1370B}"/>
            </c:ext>
          </c:extLst>
        </c:ser>
        <c:ser>
          <c:idx val="2"/>
          <c:order val="2"/>
          <c:tx>
            <c:strRef>
              <c:f>'G23'!$F$1</c:f>
              <c:strCache>
                <c:ptCount val="1"/>
                <c:pt idx="0">
                  <c:v>RECHAZADOS</c:v>
                </c:pt>
              </c:strCache>
            </c:strRef>
          </c:tx>
          <c:spPr>
            <a:solidFill>
              <a:schemeClr val="accent3"/>
            </a:solidFill>
            <a:ln>
              <a:noFill/>
            </a:ln>
            <a:effectLst/>
          </c:spPr>
          <c:invertIfNegative val="0"/>
          <c:cat>
            <c:numRef>
              <c:f>'G23'!$C$2:$C$6</c:f>
              <c:numCache>
                <c:formatCode>General</c:formatCode>
                <c:ptCount val="5"/>
                <c:pt idx="1">
                  <c:v>2019</c:v>
                </c:pt>
                <c:pt idx="2">
                  <c:v>2020</c:v>
                </c:pt>
                <c:pt idx="3">
                  <c:v>2021</c:v>
                </c:pt>
                <c:pt idx="4">
                  <c:v>2022</c:v>
                </c:pt>
              </c:numCache>
            </c:numRef>
          </c:cat>
          <c:val>
            <c:numRef>
              <c:f>'G23'!$F$2:$F$6</c:f>
              <c:numCache>
                <c:formatCode>General</c:formatCode>
                <c:ptCount val="5"/>
                <c:pt idx="1">
                  <c:v>2</c:v>
                </c:pt>
                <c:pt idx="2">
                  <c:v>40</c:v>
                </c:pt>
                <c:pt idx="3">
                  <c:v>40</c:v>
                </c:pt>
                <c:pt idx="4">
                  <c:v>14</c:v>
                </c:pt>
              </c:numCache>
            </c:numRef>
          </c:val>
          <c:extLst>
            <c:ext xmlns:c16="http://schemas.microsoft.com/office/drawing/2014/chart" uri="{C3380CC4-5D6E-409C-BE32-E72D297353CC}">
              <c16:uniqueId val="{00000002-2834-4E8A-B682-03006EC1370B}"/>
            </c:ext>
          </c:extLst>
        </c:ser>
        <c:ser>
          <c:idx val="3"/>
          <c:order val="3"/>
          <c:tx>
            <c:strRef>
              <c:f>'G23'!$G$1</c:f>
              <c:strCache>
                <c:ptCount val="1"/>
                <c:pt idx="0">
                  <c:v>DESISTIDOS</c:v>
                </c:pt>
              </c:strCache>
            </c:strRef>
          </c:tx>
          <c:spPr>
            <a:solidFill>
              <a:schemeClr val="accent4"/>
            </a:solidFill>
            <a:ln>
              <a:noFill/>
            </a:ln>
            <a:effectLst/>
          </c:spPr>
          <c:invertIfNegative val="0"/>
          <c:cat>
            <c:numRef>
              <c:f>'G23'!$C$2:$C$6</c:f>
              <c:numCache>
                <c:formatCode>General</c:formatCode>
                <c:ptCount val="5"/>
                <c:pt idx="1">
                  <c:v>2019</c:v>
                </c:pt>
                <c:pt idx="2">
                  <c:v>2020</c:v>
                </c:pt>
                <c:pt idx="3">
                  <c:v>2021</c:v>
                </c:pt>
                <c:pt idx="4">
                  <c:v>2022</c:v>
                </c:pt>
              </c:numCache>
            </c:numRef>
          </c:cat>
          <c:val>
            <c:numRef>
              <c:f>'G23'!$G$2:$G$6</c:f>
              <c:numCache>
                <c:formatCode>General</c:formatCode>
                <c:ptCount val="5"/>
                <c:pt idx="1">
                  <c:v>6</c:v>
                </c:pt>
                <c:pt idx="2">
                  <c:v>11</c:v>
                </c:pt>
                <c:pt idx="3">
                  <c:v>14</c:v>
                </c:pt>
                <c:pt idx="4">
                  <c:v>7</c:v>
                </c:pt>
              </c:numCache>
            </c:numRef>
          </c:val>
          <c:extLst>
            <c:ext xmlns:c16="http://schemas.microsoft.com/office/drawing/2014/chart" uri="{C3380CC4-5D6E-409C-BE32-E72D297353CC}">
              <c16:uniqueId val="{00000003-2834-4E8A-B682-03006EC1370B}"/>
            </c:ext>
          </c:extLst>
        </c:ser>
        <c:ser>
          <c:idx val="4"/>
          <c:order val="4"/>
          <c:tx>
            <c:strRef>
              <c:f>'G23'!$H$1</c:f>
              <c:strCache>
                <c:ptCount val="1"/>
                <c:pt idx="0">
                  <c:v>PENDIENTE</c:v>
                </c:pt>
              </c:strCache>
            </c:strRef>
          </c:tx>
          <c:spPr>
            <a:solidFill>
              <a:schemeClr val="accent5"/>
            </a:solidFill>
            <a:ln>
              <a:noFill/>
            </a:ln>
            <a:effectLst/>
          </c:spPr>
          <c:invertIfNegative val="0"/>
          <c:cat>
            <c:numRef>
              <c:f>'G23'!$C$2:$C$6</c:f>
              <c:numCache>
                <c:formatCode>General</c:formatCode>
                <c:ptCount val="5"/>
                <c:pt idx="1">
                  <c:v>2019</c:v>
                </c:pt>
                <c:pt idx="2">
                  <c:v>2020</c:v>
                </c:pt>
                <c:pt idx="3">
                  <c:v>2021</c:v>
                </c:pt>
                <c:pt idx="4">
                  <c:v>2022</c:v>
                </c:pt>
              </c:numCache>
            </c:numRef>
          </c:cat>
          <c:val>
            <c:numRef>
              <c:f>'G23'!$H$2:$H$6</c:f>
              <c:numCache>
                <c:formatCode>General</c:formatCode>
                <c:ptCount val="5"/>
                <c:pt idx="4">
                  <c:v>1012</c:v>
                </c:pt>
              </c:numCache>
            </c:numRef>
          </c:val>
          <c:extLst>
            <c:ext xmlns:c16="http://schemas.microsoft.com/office/drawing/2014/chart" uri="{C3380CC4-5D6E-409C-BE32-E72D297353CC}">
              <c16:uniqueId val="{00000004-2834-4E8A-B682-03006EC1370B}"/>
            </c:ext>
          </c:extLst>
        </c:ser>
        <c:dLbls>
          <c:showLegendKey val="0"/>
          <c:showVal val="0"/>
          <c:showCatName val="0"/>
          <c:showSerName val="0"/>
          <c:showPercent val="0"/>
          <c:showBubbleSize val="0"/>
        </c:dLbls>
        <c:gapWidth val="219"/>
        <c:overlap val="-27"/>
        <c:axId val="608646040"/>
        <c:axId val="608637400"/>
      </c:barChart>
      <c:catAx>
        <c:axId val="608646040"/>
        <c:scaling>
          <c:orientation val="minMax"/>
        </c:scaling>
        <c:delete val="1"/>
        <c:axPos val="b"/>
        <c:numFmt formatCode="General" sourceLinked="1"/>
        <c:majorTickMark val="none"/>
        <c:minorTickMark val="none"/>
        <c:tickLblPos val="nextTo"/>
        <c:crossAx val="608637400"/>
        <c:crosses val="autoZero"/>
        <c:auto val="1"/>
        <c:lblAlgn val="ctr"/>
        <c:lblOffset val="100"/>
        <c:noMultiLvlLbl val="0"/>
      </c:catAx>
      <c:valAx>
        <c:axId val="6086374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8646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L"/>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DA59B-BD18-478B-AD96-F003F5C6AEC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s-CL"/>
        </a:p>
      </dgm:t>
    </dgm:pt>
    <dgm:pt modelId="{817D9BED-83E5-45E5-A9B2-4F019EC20630}">
      <dgm:prSet phldrT="[Texto]"/>
      <dgm:spPr/>
      <dgm:t>
        <a:bodyPr/>
        <a:lstStyle/>
        <a:p>
          <a:pPr>
            <a:lnSpc>
              <a:spcPct val="100000"/>
            </a:lnSpc>
            <a:defRPr b="1"/>
          </a:pPr>
          <a:r>
            <a:rPr lang="es-CL" dirty="0">
              <a:latin typeface="Verdana" panose="020B0604030504040204" pitchFamily="34" charset="0"/>
              <a:ea typeface="Verdana" panose="020B0604030504040204" pitchFamily="34" charset="0"/>
            </a:rPr>
            <a:t>1° Eficacia*</a:t>
          </a:r>
        </a:p>
      </dgm:t>
    </dgm:pt>
    <dgm:pt modelId="{00E994AD-7B63-450E-86CA-F88925FD5E38}" type="parTrans" cxnId="{9440CD95-CB48-43DF-8E02-170594B5D6E7}">
      <dgm:prSet/>
      <dgm:spPr/>
      <dgm:t>
        <a:bodyPr/>
        <a:lstStyle/>
        <a:p>
          <a:endParaRPr lang="es-CL"/>
        </a:p>
      </dgm:t>
    </dgm:pt>
    <dgm:pt modelId="{EB2D6FCE-3E48-4D59-BDF7-29608ED3F517}" type="sibTrans" cxnId="{9440CD95-CB48-43DF-8E02-170594B5D6E7}">
      <dgm:prSet/>
      <dgm:spPr/>
      <dgm:t>
        <a:bodyPr/>
        <a:lstStyle/>
        <a:p>
          <a:endParaRPr lang="es-CL"/>
        </a:p>
      </dgm:t>
    </dgm:pt>
    <dgm:pt modelId="{9E52B055-CE85-4676-AE82-FAF5A96FFBF4}">
      <dgm:prSet phldrT="[Texto]" custT="1"/>
      <dgm:spPr/>
      <dgm:t>
        <a:bodyPr/>
        <a:lstStyle/>
        <a:p>
          <a:pPr algn="just">
            <a:lnSpc>
              <a:spcPct val="100000"/>
            </a:lnSpc>
          </a:pPr>
          <a:r>
            <a:rPr lang="es-CL" sz="1700" dirty="0">
              <a:latin typeface="Verdana" panose="020B0604030504040204" pitchFamily="34" charset="0"/>
              <a:ea typeface="Verdana" panose="020B0604030504040204" pitchFamily="34" charset="0"/>
            </a:rPr>
            <a:t>Resguardo de objetos de protección (ambiental, salud, otros)</a:t>
          </a:r>
        </a:p>
        <a:p>
          <a:pPr algn="l">
            <a:lnSpc>
              <a:spcPct val="100000"/>
            </a:lnSpc>
          </a:pPr>
          <a:endParaRPr lang="es-CL" sz="1700" dirty="0">
            <a:latin typeface="Verdana" panose="020B0604030504040204" pitchFamily="34" charset="0"/>
            <a:ea typeface="Verdana" panose="020B0604030504040204" pitchFamily="34" charset="0"/>
          </a:endParaRPr>
        </a:p>
        <a:p>
          <a:pPr algn="l">
            <a:lnSpc>
              <a:spcPct val="100000"/>
            </a:lnSpc>
          </a:pPr>
          <a:r>
            <a:rPr lang="es-CL" sz="1400" dirty="0">
              <a:latin typeface="Verdana" panose="020B0604030504040204" pitchFamily="34" charset="0"/>
              <a:ea typeface="Verdana" panose="020B0604030504040204" pitchFamily="34" charset="0"/>
            </a:rPr>
            <a:t>*Supuesto: criterio sectorial vigente</a:t>
          </a:r>
        </a:p>
      </dgm:t>
    </dgm:pt>
    <dgm:pt modelId="{449665F8-AF13-4CA8-A9BE-46F348156042}" type="parTrans" cxnId="{EDD9150E-D628-4C3B-B6B9-3CC2D9590281}">
      <dgm:prSet/>
      <dgm:spPr/>
      <dgm:t>
        <a:bodyPr/>
        <a:lstStyle/>
        <a:p>
          <a:endParaRPr lang="es-CL"/>
        </a:p>
      </dgm:t>
    </dgm:pt>
    <dgm:pt modelId="{D18BC768-27B5-47A9-9E3D-857611E4E357}" type="sibTrans" cxnId="{EDD9150E-D628-4C3B-B6B9-3CC2D9590281}">
      <dgm:prSet/>
      <dgm:spPr/>
      <dgm:t>
        <a:bodyPr/>
        <a:lstStyle/>
        <a:p>
          <a:endParaRPr lang="es-CL"/>
        </a:p>
      </dgm:t>
    </dgm:pt>
    <dgm:pt modelId="{8E456A36-30BD-4CDC-A9E2-7BD8A5D62BC3}">
      <dgm:prSet phldrT="[Texto]"/>
      <dgm:spPr/>
      <dgm:t>
        <a:bodyPr/>
        <a:lstStyle/>
        <a:p>
          <a:pPr>
            <a:lnSpc>
              <a:spcPct val="100000"/>
            </a:lnSpc>
            <a:defRPr b="1"/>
          </a:pPr>
          <a:r>
            <a:rPr lang="es-CL" dirty="0">
              <a:latin typeface="Verdana" panose="020B0604030504040204" pitchFamily="34" charset="0"/>
              <a:ea typeface="Verdana" panose="020B0604030504040204" pitchFamily="34" charset="0"/>
            </a:rPr>
            <a:t>2° Eficiencia</a:t>
          </a:r>
        </a:p>
      </dgm:t>
    </dgm:pt>
    <dgm:pt modelId="{4CC175B9-8644-4DD8-B1F5-66A01EA8E1BE}" type="parTrans" cxnId="{5FF0248E-6A53-4E4B-9EC5-ADDBC1FB52D1}">
      <dgm:prSet/>
      <dgm:spPr/>
      <dgm:t>
        <a:bodyPr/>
        <a:lstStyle/>
        <a:p>
          <a:endParaRPr lang="es-CL"/>
        </a:p>
      </dgm:t>
    </dgm:pt>
    <dgm:pt modelId="{5F636B6F-FFAC-43EF-BEBB-292B780A9FCD}" type="sibTrans" cxnId="{5FF0248E-6A53-4E4B-9EC5-ADDBC1FB52D1}">
      <dgm:prSet/>
      <dgm:spPr/>
      <dgm:t>
        <a:bodyPr/>
        <a:lstStyle/>
        <a:p>
          <a:endParaRPr lang="es-CL"/>
        </a:p>
      </dgm:t>
    </dgm:pt>
    <dgm:pt modelId="{A25A4DDD-B4F5-4D2A-A5E9-AD485C79DBC9}">
      <dgm:prSet phldrT="[Texto]"/>
      <dgm:spPr/>
      <dgm:t>
        <a:bodyPr/>
        <a:lstStyle/>
        <a:p>
          <a:pPr algn="just">
            <a:lnSpc>
              <a:spcPct val="100000"/>
            </a:lnSpc>
          </a:pPr>
          <a:r>
            <a:rPr lang="es-CL" dirty="0">
              <a:latin typeface="Verdana" panose="020B0604030504040204" pitchFamily="34" charset="0"/>
              <a:ea typeface="Verdana" panose="020B0604030504040204" pitchFamily="34" charset="0"/>
            </a:rPr>
            <a:t>Menores costos de transacción para titulares y Estado</a:t>
          </a:r>
        </a:p>
      </dgm:t>
    </dgm:pt>
    <dgm:pt modelId="{E9B86747-C28B-428D-AC9D-6F05D7BF81EE}" type="parTrans" cxnId="{4750420A-E70D-4DF9-AD99-75E7872C8C18}">
      <dgm:prSet/>
      <dgm:spPr/>
      <dgm:t>
        <a:bodyPr/>
        <a:lstStyle/>
        <a:p>
          <a:endParaRPr lang="es-CL"/>
        </a:p>
      </dgm:t>
    </dgm:pt>
    <dgm:pt modelId="{C7D9C257-1C00-439B-B11B-FBB348BAA485}" type="sibTrans" cxnId="{4750420A-E70D-4DF9-AD99-75E7872C8C18}">
      <dgm:prSet/>
      <dgm:spPr/>
      <dgm:t>
        <a:bodyPr/>
        <a:lstStyle/>
        <a:p>
          <a:endParaRPr lang="es-CL"/>
        </a:p>
      </dgm:t>
    </dgm:pt>
    <dgm:pt modelId="{AD6E813E-F482-462C-B8B9-C43286639F53}">
      <dgm:prSet phldrT="[Texto]"/>
      <dgm:spPr/>
      <dgm:t>
        <a:bodyPr/>
        <a:lstStyle/>
        <a:p>
          <a:pPr>
            <a:lnSpc>
              <a:spcPct val="100000"/>
            </a:lnSpc>
            <a:defRPr b="1"/>
          </a:pPr>
          <a:r>
            <a:rPr lang="es-CL">
              <a:latin typeface="Verdana" panose="020B0604030504040204" pitchFamily="34" charset="0"/>
              <a:ea typeface="Verdana" panose="020B0604030504040204" pitchFamily="34" charset="0"/>
            </a:rPr>
            <a:t>¿Cómo?</a:t>
          </a:r>
        </a:p>
      </dgm:t>
    </dgm:pt>
    <dgm:pt modelId="{615413F1-F7D2-4AE0-A1D0-495595D49249}" type="parTrans" cxnId="{F3B6316F-AAB8-4A50-B21F-083E9B26C2B1}">
      <dgm:prSet/>
      <dgm:spPr/>
      <dgm:t>
        <a:bodyPr/>
        <a:lstStyle/>
        <a:p>
          <a:endParaRPr lang="es-CL"/>
        </a:p>
      </dgm:t>
    </dgm:pt>
    <dgm:pt modelId="{3F081F05-DA6C-458E-B741-556F8D196BB1}" type="sibTrans" cxnId="{F3B6316F-AAB8-4A50-B21F-083E9B26C2B1}">
      <dgm:prSet/>
      <dgm:spPr/>
      <dgm:t>
        <a:bodyPr/>
        <a:lstStyle/>
        <a:p>
          <a:endParaRPr lang="es-CL"/>
        </a:p>
      </dgm:t>
    </dgm:pt>
    <dgm:pt modelId="{E12F5A11-D7E9-452C-9DB6-025BE0111800}">
      <dgm:prSet phldrT="[Texto]"/>
      <dgm:spPr/>
      <dgm:t>
        <a:bodyPr/>
        <a:lstStyle/>
        <a:p>
          <a:pPr>
            <a:lnSpc>
              <a:spcPct val="100000"/>
            </a:lnSpc>
          </a:pPr>
          <a:r>
            <a:rPr lang="es-CL" dirty="0">
              <a:latin typeface="Verdana" panose="020B0604030504040204" pitchFamily="34" charset="0"/>
              <a:ea typeface="Verdana" panose="020B0604030504040204" pitchFamily="34" charset="0"/>
            </a:rPr>
            <a:t>Menos trámites</a:t>
          </a:r>
        </a:p>
      </dgm:t>
    </dgm:pt>
    <dgm:pt modelId="{79E04C9A-2E95-43EA-A8C4-184C5177FFF4}" type="parTrans" cxnId="{8234130E-D5BA-447F-B512-D3C7E9B803D9}">
      <dgm:prSet/>
      <dgm:spPr/>
      <dgm:t>
        <a:bodyPr/>
        <a:lstStyle/>
        <a:p>
          <a:endParaRPr lang="es-CL"/>
        </a:p>
      </dgm:t>
    </dgm:pt>
    <dgm:pt modelId="{CB7D53EA-B47D-4247-85AB-E9D969BD22DA}" type="sibTrans" cxnId="{8234130E-D5BA-447F-B512-D3C7E9B803D9}">
      <dgm:prSet/>
      <dgm:spPr/>
      <dgm:t>
        <a:bodyPr/>
        <a:lstStyle/>
        <a:p>
          <a:endParaRPr lang="es-CL"/>
        </a:p>
      </dgm:t>
    </dgm:pt>
    <dgm:pt modelId="{3777F527-BF94-4F27-AE68-703630D08C89}">
      <dgm:prSet phldrT="[Texto]"/>
      <dgm:spPr/>
      <dgm:t>
        <a:bodyPr/>
        <a:lstStyle/>
        <a:p>
          <a:pPr>
            <a:lnSpc>
              <a:spcPct val="100000"/>
            </a:lnSpc>
          </a:pPr>
          <a:r>
            <a:rPr lang="es-CL" dirty="0">
              <a:latin typeface="Verdana" panose="020B0604030504040204" pitchFamily="34" charset="0"/>
              <a:ea typeface="Verdana" panose="020B0604030504040204" pitchFamily="34" charset="0"/>
            </a:rPr>
            <a:t>Menos tiempos tramitación</a:t>
          </a:r>
        </a:p>
      </dgm:t>
    </dgm:pt>
    <dgm:pt modelId="{D50BC26E-081B-4B44-83D5-4EE26603966F}" type="parTrans" cxnId="{A7982CFF-AADB-40C4-A099-BBBBCF1802FA}">
      <dgm:prSet/>
      <dgm:spPr/>
      <dgm:t>
        <a:bodyPr/>
        <a:lstStyle/>
        <a:p>
          <a:endParaRPr lang="es-CL"/>
        </a:p>
      </dgm:t>
    </dgm:pt>
    <dgm:pt modelId="{3D7059F8-DCD9-4BF4-8948-AF964B78D280}" type="sibTrans" cxnId="{A7982CFF-AADB-40C4-A099-BBBBCF1802FA}">
      <dgm:prSet/>
      <dgm:spPr/>
      <dgm:t>
        <a:bodyPr/>
        <a:lstStyle/>
        <a:p>
          <a:endParaRPr lang="es-CL"/>
        </a:p>
      </dgm:t>
    </dgm:pt>
    <dgm:pt modelId="{AFA56AA7-C371-4E93-A1F5-677EF393E154}">
      <dgm:prSet phldrT="[Texto]"/>
      <dgm:spPr/>
      <dgm:t>
        <a:bodyPr/>
        <a:lstStyle/>
        <a:p>
          <a:pPr>
            <a:lnSpc>
              <a:spcPct val="100000"/>
            </a:lnSpc>
          </a:pPr>
          <a:r>
            <a:rPr lang="es-CL" dirty="0">
              <a:latin typeface="Verdana" panose="020B0604030504040204" pitchFamily="34" charset="0"/>
              <a:ea typeface="Verdana" panose="020B0604030504040204" pitchFamily="34" charset="0"/>
            </a:rPr>
            <a:t>Menor porcentaje rechazos</a:t>
          </a:r>
        </a:p>
      </dgm:t>
    </dgm:pt>
    <dgm:pt modelId="{F8FFF466-418F-4828-8121-A422C58524BB}" type="parTrans" cxnId="{666CF251-5195-49ED-BB8C-2F24D6B742E3}">
      <dgm:prSet/>
      <dgm:spPr/>
      <dgm:t>
        <a:bodyPr/>
        <a:lstStyle/>
        <a:p>
          <a:endParaRPr lang="es-CL"/>
        </a:p>
      </dgm:t>
    </dgm:pt>
    <dgm:pt modelId="{8973D803-4CE4-4EE2-8757-1B6D2DB38D58}" type="sibTrans" cxnId="{666CF251-5195-49ED-BB8C-2F24D6B742E3}">
      <dgm:prSet/>
      <dgm:spPr/>
      <dgm:t>
        <a:bodyPr/>
        <a:lstStyle/>
        <a:p>
          <a:endParaRPr lang="es-CL"/>
        </a:p>
      </dgm:t>
    </dgm:pt>
    <dgm:pt modelId="{C14F7194-22AB-4FDE-A8B3-F36D381CF856}" type="pres">
      <dgm:prSet presAssocID="{6C6DA59B-BD18-478B-AD96-F003F5C6AEC8}" presName="root" presStyleCnt="0">
        <dgm:presLayoutVars>
          <dgm:dir/>
          <dgm:resizeHandles val="exact"/>
        </dgm:presLayoutVars>
      </dgm:prSet>
      <dgm:spPr/>
    </dgm:pt>
    <dgm:pt modelId="{0D7A72DA-4B0C-4C4D-82E4-03BB86554A1F}" type="pres">
      <dgm:prSet presAssocID="{817D9BED-83E5-45E5-A9B2-4F019EC20630}" presName="compNode" presStyleCnt="0"/>
      <dgm:spPr/>
    </dgm:pt>
    <dgm:pt modelId="{73A12F9D-394D-4B32-9ACF-FB7CDF7EB7BE}" type="pres">
      <dgm:prSet presAssocID="{817D9BED-83E5-45E5-A9B2-4F019EC206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iesgo biológico contorno"/>
        </a:ext>
      </dgm:extLst>
    </dgm:pt>
    <dgm:pt modelId="{4CFF046A-7CE7-4D78-8DEB-CBF9F1A8D41A}" type="pres">
      <dgm:prSet presAssocID="{817D9BED-83E5-45E5-A9B2-4F019EC20630}" presName="iconSpace" presStyleCnt="0"/>
      <dgm:spPr/>
    </dgm:pt>
    <dgm:pt modelId="{5C535B81-6A3C-4959-ABF4-C59D81CCC273}" type="pres">
      <dgm:prSet presAssocID="{817D9BED-83E5-45E5-A9B2-4F019EC20630}" presName="parTx" presStyleLbl="revTx" presStyleIdx="0" presStyleCnt="6">
        <dgm:presLayoutVars>
          <dgm:chMax val="0"/>
          <dgm:chPref val="0"/>
        </dgm:presLayoutVars>
      </dgm:prSet>
      <dgm:spPr/>
    </dgm:pt>
    <dgm:pt modelId="{E94E7054-08DA-433D-AD2E-4785EA9D9C13}" type="pres">
      <dgm:prSet presAssocID="{817D9BED-83E5-45E5-A9B2-4F019EC20630}" presName="txSpace" presStyleCnt="0"/>
      <dgm:spPr/>
    </dgm:pt>
    <dgm:pt modelId="{E8E872E0-7BC4-4BCF-B911-95879C427CBE}" type="pres">
      <dgm:prSet presAssocID="{817D9BED-83E5-45E5-A9B2-4F019EC20630}" presName="desTx" presStyleLbl="revTx" presStyleIdx="1" presStyleCnt="6">
        <dgm:presLayoutVars/>
      </dgm:prSet>
      <dgm:spPr/>
    </dgm:pt>
    <dgm:pt modelId="{806E4F28-2B17-4EA5-9EC3-E167A6B3861D}" type="pres">
      <dgm:prSet presAssocID="{EB2D6FCE-3E48-4D59-BDF7-29608ED3F517}" presName="sibTrans" presStyleCnt="0"/>
      <dgm:spPr/>
    </dgm:pt>
    <dgm:pt modelId="{B99350CF-592F-4C43-9306-5DEE4932FDD0}" type="pres">
      <dgm:prSet presAssocID="{8E456A36-30BD-4CDC-A9E2-7BD8A5D62BC3}" presName="compNode" presStyleCnt="0"/>
      <dgm:spPr/>
    </dgm:pt>
    <dgm:pt modelId="{D8585DB3-5C31-44E6-8288-73767C6823F0}" type="pres">
      <dgm:prSet presAssocID="{8E456A36-30BD-4CDC-A9E2-7BD8A5D62B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áfico de barras con tendencia alcista con relleno sólido"/>
        </a:ext>
      </dgm:extLst>
    </dgm:pt>
    <dgm:pt modelId="{99E96943-40E6-4BA0-BD97-5BF0EA589C4F}" type="pres">
      <dgm:prSet presAssocID="{8E456A36-30BD-4CDC-A9E2-7BD8A5D62BC3}" presName="iconSpace" presStyleCnt="0"/>
      <dgm:spPr/>
    </dgm:pt>
    <dgm:pt modelId="{97931106-C9B3-4224-8A57-A50852EA9B2E}" type="pres">
      <dgm:prSet presAssocID="{8E456A36-30BD-4CDC-A9E2-7BD8A5D62BC3}" presName="parTx" presStyleLbl="revTx" presStyleIdx="2" presStyleCnt="6">
        <dgm:presLayoutVars>
          <dgm:chMax val="0"/>
          <dgm:chPref val="0"/>
        </dgm:presLayoutVars>
      </dgm:prSet>
      <dgm:spPr/>
    </dgm:pt>
    <dgm:pt modelId="{CDC00EB7-B94B-4318-B715-8FEFDDD9CBAA}" type="pres">
      <dgm:prSet presAssocID="{8E456A36-30BD-4CDC-A9E2-7BD8A5D62BC3}" presName="txSpace" presStyleCnt="0"/>
      <dgm:spPr/>
    </dgm:pt>
    <dgm:pt modelId="{DC1F03BE-0012-4E23-A3DB-0005E0B87E90}" type="pres">
      <dgm:prSet presAssocID="{8E456A36-30BD-4CDC-A9E2-7BD8A5D62BC3}" presName="desTx" presStyleLbl="revTx" presStyleIdx="3" presStyleCnt="6">
        <dgm:presLayoutVars/>
      </dgm:prSet>
      <dgm:spPr/>
    </dgm:pt>
    <dgm:pt modelId="{AE5A85C2-24FB-4A54-ACB0-653FDFA36D0F}" type="pres">
      <dgm:prSet presAssocID="{5F636B6F-FFAC-43EF-BEBB-292B780A9FCD}" presName="sibTrans" presStyleCnt="0"/>
      <dgm:spPr/>
    </dgm:pt>
    <dgm:pt modelId="{6B36E6EE-D3A8-480C-8783-F3B0D8B08383}" type="pres">
      <dgm:prSet presAssocID="{AD6E813E-F482-462C-B8B9-C43286639F53}" presName="compNode" presStyleCnt="0"/>
      <dgm:spPr/>
    </dgm:pt>
    <dgm:pt modelId="{CF34BA60-6F76-481F-B79B-28A1249ADF97}" type="pres">
      <dgm:prSet presAssocID="{AD6E813E-F482-462C-B8B9-C43286639F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eguntas con relleno sólido"/>
        </a:ext>
      </dgm:extLst>
    </dgm:pt>
    <dgm:pt modelId="{E982551D-9CBB-467F-AA25-65FC9E96812E}" type="pres">
      <dgm:prSet presAssocID="{AD6E813E-F482-462C-B8B9-C43286639F53}" presName="iconSpace" presStyleCnt="0"/>
      <dgm:spPr/>
    </dgm:pt>
    <dgm:pt modelId="{8DF5D0A7-52F0-4211-A451-0E641E5A15EE}" type="pres">
      <dgm:prSet presAssocID="{AD6E813E-F482-462C-B8B9-C43286639F53}" presName="parTx" presStyleLbl="revTx" presStyleIdx="4" presStyleCnt="6">
        <dgm:presLayoutVars>
          <dgm:chMax val="0"/>
          <dgm:chPref val="0"/>
        </dgm:presLayoutVars>
      </dgm:prSet>
      <dgm:spPr/>
    </dgm:pt>
    <dgm:pt modelId="{847E33F9-B2B7-4C4C-8B78-F0D8D54E2F8D}" type="pres">
      <dgm:prSet presAssocID="{AD6E813E-F482-462C-B8B9-C43286639F53}" presName="txSpace" presStyleCnt="0"/>
      <dgm:spPr/>
    </dgm:pt>
    <dgm:pt modelId="{B61F4AE8-407D-4995-A6BB-28D89BEB8455}" type="pres">
      <dgm:prSet presAssocID="{AD6E813E-F482-462C-B8B9-C43286639F53}" presName="desTx" presStyleLbl="revTx" presStyleIdx="5" presStyleCnt="6">
        <dgm:presLayoutVars/>
      </dgm:prSet>
      <dgm:spPr/>
    </dgm:pt>
  </dgm:ptLst>
  <dgm:cxnLst>
    <dgm:cxn modelId="{4750420A-E70D-4DF9-AD99-75E7872C8C18}" srcId="{8E456A36-30BD-4CDC-A9E2-7BD8A5D62BC3}" destId="{A25A4DDD-B4F5-4D2A-A5E9-AD485C79DBC9}" srcOrd="0" destOrd="0" parTransId="{E9B86747-C28B-428D-AC9D-6F05D7BF81EE}" sibTransId="{C7D9C257-1C00-439B-B11B-FBB348BAA485}"/>
    <dgm:cxn modelId="{8234130E-D5BA-447F-B512-D3C7E9B803D9}" srcId="{AD6E813E-F482-462C-B8B9-C43286639F53}" destId="{E12F5A11-D7E9-452C-9DB6-025BE0111800}" srcOrd="0" destOrd="0" parTransId="{79E04C9A-2E95-43EA-A8C4-184C5177FFF4}" sibTransId="{CB7D53EA-B47D-4247-85AB-E9D969BD22DA}"/>
    <dgm:cxn modelId="{EDD9150E-D628-4C3B-B6B9-3CC2D9590281}" srcId="{817D9BED-83E5-45E5-A9B2-4F019EC20630}" destId="{9E52B055-CE85-4676-AE82-FAF5A96FFBF4}" srcOrd="0" destOrd="0" parTransId="{449665F8-AF13-4CA8-A9BE-46F348156042}" sibTransId="{D18BC768-27B5-47A9-9E3D-857611E4E357}"/>
    <dgm:cxn modelId="{BB4CE312-4DCD-40CE-88D5-41FC79D73C1D}" type="presOf" srcId="{AD6E813E-F482-462C-B8B9-C43286639F53}" destId="{8DF5D0A7-52F0-4211-A451-0E641E5A15EE}" srcOrd="0" destOrd="0" presId="urn:microsoft.com/office/officeart/2018/2/layout/IconLabelDescriptionList"/>
    <dgm:cxn modelId="{E48D4F19-79C0-4870-9027-45715FCE1797}" type="presOf" srcId="{6C6DA59B-BD18-478B-AD96-F003F5C6AEC8}" destId="{C14F7194-22AB-4FDE-A8B3-F36D381CF856}" srcOrd="0" destOrd="0" presId="urn:microsoft.com/office/officeart/2018/2/layout/IconLabelDescriptionList"/>
    <dgm:cxn modelId="{BFA24A36-7D48-44D9-961E-D7C6925FB79A}" type="presOf" srcId="{3777F527-BF94-4F27-AE68-703630D08C89}" destId="{B61F4AE8-407D-4995-A6BB-28D89BEB8455}" srcOrd="0" destOrd="1" presId="urn:microsoft.com/office/officeart/2018/2/layout/IconLabelDescriptionList"/>
    <dgm:cxn modelId="{280B5649-22A1-4F12-B5F7-82AE12111F2F}" type="presOf" srcId="{AFA56AA7-C371-4E93-A1F5-677EF393E154}" destId="{B61F4AE8-407D-4995-A6BB-28D89BEB8455}" srcOrd="0" destOrd="2" presId="urn:microsoft.com/office/officeart/2018/2/layout/IconLabelDescriptionList"/>
    <dgm:cxn modelId="{F3B6316F-AAB8-4A50-B21F-083E9B26C2B1}" srcId="{6C6DA59B-BD18-478B-AD96-F003F5C6AEC8}" destId="{AD6E813E-F482-462C-B8B9-C43286639F53}" srcOrd="2" destOrd="0" parTransId="{615413F1-F7D2-4AE0-A1D0-495595D49249}" sibTransId="{3F081F05-DA6C-458E-B741-556F8D196BB1}"/>
    <dgm:cxn modelId="{5BAE2651-CE58-4DB8-AA34-9C8EB6BEE5C9}" type="presOf" srcId="{8E456A36-30BD-4CDC-A9E2-7BD8A5D62BC3}" destId="{97931106-C9B3-4224-8A57-A50852EA9B2E}" srcOrd="0" destOrd="0" presId="urn:microsoft.com/office/officeart/2018/2/layout/IconLabelDescriptionList"/>
    <dgm:cxn modelId="{666CF251-5195-49ED-BB8C-2F24D6B742E3}" srcId="{AD6E813E-F482-462C-B8B9-C43286639F53}" destId="{AFA56AA7-C371-4E93-A1F5-677EF393E154}" srcOrd="2" destOrd="0" parTransId="{F8FFF466-418F-4828-8121-A422C58524BB}" sibTransId="{8973D803-4CE4-4EE2-8757-1B6D2DB38D58}"/>
    <dgm:cxn modelId="{5FF0248E-6A53-4E4B-9EC5-ADDBC1FB52D1}" srcId="{6C6DA59B-BD18-478B-AD96-F003F5C6AEC8}" destId="{8E456A36-30BD-4CDC-A9E2-7BD8A5D62BC3}" srcOrd="1" destOrd="0" parTransId="{4CC175B9-8644-4DD8-B1F5-66A01EA8E1BE}" sibTransId="{5F636B6F-FFAC-43EF-BEBB-292B780A9FCD}"/>
    <dgm:cxn modelId="{6B85FC90-F516-4257-8358-A429916EE3B1}" type="presOf" srcId="{A25A4DDD-B4F5-4D2A-A5E9-AD485C79DBC9}" destId="{DC1F03BE-0012-4E23-A3DB-0005E0B87E90}" srcOrd="0" destOrd="0" presId="urn:microsoft.com/office/officeart/2018/2/layout/IconLabelDescriptionList"/>
    <dgm:cxn modelId="{9440CD95-CB48-43DF-8E02-170594B5D6E7}" srcId="{6C6DA59B-BD18-478B-AD96-F003F5C6AEC8}" destId="{817D9BED-83E5-45E5-A9B2-4F019EC20630}" srcOrd="0" destOrd="0" parTransId="{00E994AD-7B63-450E-86CA-F88925FD5E38}" sibTransId="{EB2D6FCE-3E48-4D59-BDF7-29608ED3F517}"/>
    <dgm:cxn modelId="{45A5DEA4-462C-49C0-A359-21C31B5074FB}" type="presOf" srcId="{E12F5A11-D7E9-452C-9DB6-025BE0111800}" destId="{B61F4AE8-407D-4995-A6BB-28D89BEB8455}" srcOrd="0" destOrd="0" presId="urn:microsoft.com/office/officeart/2018/2/layout/IconLabelDescriptionList"/>
    <dgm:cxn modelId="{810143C5-A441-469F-9DED-32C76B74BB3D}" type="presOf" srcId="{9E52B055-CE85-4676-AE82-FAF5A96FFBF4}" destId="{E8E872E0-7BC4-4BCF-B911-95879C427CBE}" srcOrd="0" destOrd="0" presId="urn:microsoft.com/office/officeart/2018/2/layout/IconLabelDescriptionList"/>
    <dgm:cxn modelId="{4FD48BCE-8BD9-464D-89B7-DC12A6BE9FE8}" type="presOf" srcId="{817D9BED-83E5-45E5-A9B2-4F019EC20630}" destId="{5C535B81-6A3C-4959-ABF4-C59D81CCC273}" srcOrd="0" destOrd="0" presId="urn:microsoft.com/office/officeart/2018/2/layout/IconLabelDescriptionList"/>
    <dgm:cxn modelId="{A7982CFF-AADB-40C4-A099-BBBBCF1802FA}" srcId="{AD6E813E-F482-462C-B8B9-C43286639F53}" destId="{3777F527-BF94-4F27-AE68-703630D08C89}" srcOrd="1" destOrd="0" parTransId="{D50BC26E-081B-4B44-83D5-4EE26603966F}" sibTransId="{3D7059F8-DCD9-4BF4-8948-AF964B78D280}"/>
    <dgm:cxn modelId="{68EBF708-5F67-4383-91DF-0E160068AAFE}" type="presParOf" srcId="{C14F7194-22AB-4FDE-A8B3-F36D381CF856}" destId="{0D7A72DA-4B0C-4C4D-82E4-03BB86554A1F}" srcOrd="0" destOrd="0" presId="urn:microsoft.com/office/officeart/2018/2/layout/IconLabelDescriptionList"/>
    <dgm:cxn modelId="{AF1DA755-2584-4B54-9F78-013B924286A0}" type="presParOf" srcId="{0D7A72DA-4B0C-4C4D-82E4-03BB86554A1F}" destId="{73A12F9D-394D-4B32-9ACF-FB7CDF7EB7BE}" srcOrd="0" destOrd="0" presId="urn:microsoft.com/office/officeart/2018/2/layout/IconLabelDescriptionList"/>
    <dgm:cxn modelId="{73490988-9ECA-4D08-9415-900A5D53B1FD}" type="presParOf" srcId="{0D7A72DA-4B0C-4C4D-82E4-03BB86554A1F}" destId="{4CFF046A-7CE7-4D78-8DEB-CBF9F1A8D41A}" srcOrd="1" destOrd="0" presId="urn:microsoft.com/office/officeart/2018/2/layout/IconLabelDescriptionList"/>
    <dgm:cxn modelId="{E21A6CB1-FF6B-46EF-9B18-9D7F9D14210B}" type="presParOf" srcId="{0D7A72DA-4B0C-4C4D-82E4-03BB86554A1F}" destId="{5C535B81-6A3C-4959-ABF4-C59D81CCC273}" srcOrd="2" destOrd="0" presId="urn:microsoft.com/office/officeart/2018/2/layout/IconLabelDescriptionList"/>
    <dgm:cxn modelId="{0ABC012D-E965-42BB-97E0-3209E2D3E2B1}" type="presParOf" srcId="{0D7A72DA-4B0C-4C4D-82E4-03BB86554A1F}" destId="{E94E7054-08DA-433D-AD2E-4785EA9D9C13}" srcOrd="3" destOrd="0" presId="urn:microsoft.com/office/officeart/2018/2/layout/IconLabelDescriptionList"/>
    <dgm:cxn modelId="{CE40DC5E-92F8-4F00-A451-F43BD01631DF}" type="presParOf" srcId="{0D7A72DA-4B0C-4C4D-82E4-03BB86554A1F}" destId="{E8E872E0-7BC4-4BCF-B911-95879C427CBE}" srcOrd="4" destOrd="0" presId="urn:microsoft.com/office/officeart/2018/2/layout/IconLabelDescriptionList"/>
    <dgm:cxn modelId="{9833E4AF-1CEF-4BB0-98A3-7F8ABC21E753}" type="presParOf" srcId="{C14F7194-22AB-4FDE-A8B3-F36D381CF856}" destId="{806E4F28-2B17-4EA5-9EC3-E167A6B3861D}" srcOrd="1" destOrd="0" presId="urn:microsoft.com/office/officeart/2018/2/layout/IconLabelDescriptionList"/>
    <dgm:cxn modelId="{B5E5F1AD-C539-4952-9ACC-71628E738C33}" type="presParOf" srcId="{C14F7194-22AB-4FDE-A8B3-F36D381CF856}" destId="{B99350CF-592F-4C43-9306-5DEE4932FDD0}" srcOrd="2" destOrd="0" presId="urn:microsoft.com/office/officeart/2018/2/layout/IconLabelDescriptionList"/>
    <dgm:cxn modelId="{0E803D16-5454-4F7F-9972-E5268D746357}" type="presParOf" srcId="{B99350CF-592F-4C43-9306-5DEE4932FDD0}" destId="{D8585DB3-5C31-44E6-8288-73767C6823F0}" srcOrd="0" destOrd="0" presId="urn:microsoft.com/office/officeart/2018/2/layout/IconLabelDescriptionList"/>
    <dgm:cxn modelId="{E2FE3CC2-AD31-4570-8600-2EDB992C6C17}" type="presParOf" srcId="{B99350CF-592F-4C43-9306-5DEE4932FDD0}" destId="{99E96943-40E6-4BA0-BD97-5BF0EA589C4F}" srcOrd="1" destOrd="0" presId="urn:microsoft.com/office/officeart/2018/2/layout/IconLabelDescriptionList"/>
    <dgm:cxn modelId="{BD05A1BA-5E52-4E40-8358-2E1B1FCEEC8B}" type="presParOf" srcId="{B99350CF-592F-4C43-9306-5DEE4932FDD0}" destId="{97931106-C9B3-4224-8A57-A50852EA9B2E}" srcOrd="2" destOrd="0" presId="urn:microsoft.com/office/officeart/2018/2/layout/IconLabelDescriptionList"/>
    <dgm:cxn modelId="{2778A0C6-AC8A-4A95-AC5F-1AFE1DB0CAE7}" type="presParOf" srcId="{B99350CF-592F-4C43-9306-5DEE4932FDD0}" destId="{CDC00EB7-B94B-4318-B715-8FEFDDD9CBAA}" srcOrd="3" destOrd="0" presId="urn:microsoft.com/office/officeart/2018/2/layout/IconLabelDescriptionList"/>
    <dgm:cxn modelId="{2259A973-93EB-468A-B265-D2C5A46E147C}" type="presParOf" srcId="{B99350CF-592F-4C43-9306-5DEE4932FDD0}" destId="{DC1F03BE-0012-4E23-A3DB-0005E0B87E90}" srcOrd="4" destOrd="0" presId="urn:microsoft.com/office/officeart/2018/2/layout/IconLabelDescriptionList"/>
    <dgm:cxn modelId="{DE3337BE-5EDA-44AF-99D7-4A062F2E9636}" type="presParOf" srcId="{C14F7194-22AB-4FDE-A8B3-F36D381CF856}" destId="{AE5A85C2-24FB-4A54-ACB0-653FDFA36D0F}" srcOrd="3" destOrd="0" presId="urn:microsoft.com/office/officeart/2018/2/layout/IconLabelDescriptionList"/>
    <dgm:cxn modelId="{06A304A6-2CF0-4250-9ED7-28BFF6D45BBE}" type="presParOf" srcId="{C14F7194-22AB-4FDE-A8B3-F36D381CF856}" destId="{6B36E6EE-D3A8-480C-8783-F3B0D8B08383}" srcOrd="4" destOrd="0" presId="urn:microsoft.com/office/officeart/2018/2/layout/IconLabelDescriptionList"/>
    <dgm:cxn modelId="{94EFB027-032E-4B65-8CB4-355A41477C08}" type="presParOf" srcId="{6B36E6EE-D3A8-480C-8783-F3B0D8B08383}" destId="{CF34BA60-6F76-481F-B79B-28A1249ADF97}" srcOrd="0" destOrd="0" presId="urn:microsoft.com/office/officeart/2018/2/layout/IconLabelDescriptionList"/>
    <dgm:cxn modelId="{E83F7353-A5A5-47D3-A729-2C1D34FECB64}" type="presParOf" srcId="{6B36E6EE-D3A8-480C-8783-F3B0D8B08383}" destId="{E982551D-9CBB-467F-AA25-65FC9E96812E}" srcOrd="1" destOrd="0" presId="urn:microsoft.com/office/officeart/2018/2/layout/IconLabelDescriptionList"/>
    <dgm:cxn modelId="{68F4BA3F-9A7C-477D-9879-5E6E94DFBB7F}" type="presParOf" srcId="{6B36E6EE-D3A8-480C-8783-F3B0D8B08383}" destId="{8DF5D0A7-52F0-4211-A451-0E641E5A15EE}" srcOrd="2" destOrd="0" presId="urn:microsoft.com/office/officeart/2018/2/layout/IconLabelDescriptionList"/>
    <dgm:cxn modelId="{44A800ED-3329-40F6-8E9F-FB4B77B4DFD9}" type="presParOf" srcId="{6B36E6EE-D3A8-480C-8783-F3B0D8B08383}" destId="{847E33F9-B2B7-4C4C-8B78-F0D8D54E2F8D}" srcOrd="3" destOrd="0" presId="urn:microsoft.com/office/officeart/2018/2/layout/IconLabelDescriptionList"/>
    <dgm:cxn modelId="{FC490BF1-7597-4910-A911-A4D79FAB6195}" type="presParOf" srcId="{6B36E6EE-D3A8-480C-8783-F3B0D8B08383}" destId="{B61F4AE8-407D-4995-A6BB-28D89BEB845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E5C86-321C-41E4-910B-9EC6193B3A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A181C336-1178-4CEC-B34D-B9D9486E5648}">
      <dgm:prSet phldrT="[Texto]"/>
      <dgm:spPr/>
      <dgm:t>
        <a:bodyPr/>
        <a:lstStyle/>
        <a:p>
          <a:r>
            <a:rPr lang="es-CL" b="1" dirty="0">
              <a:latin typeface="Verdana" panose="020B0604030504040204" pitchFamily="34" charset="0"/>
              <a:ea typeface="Verdana" panose="020B0604030504040204" pitchFamily="34" charset="0"/>
            </a:rPr>
            <a:t>Potencial de afectar/detiene ruta crítica del proyecto (lo atrasa)</a:t>
          </a:r>
        </a:p>
      </dgm:t>
    </dgm:pt>
    <dgm:pt modelId="{E8BE3E6D-43CF-4214-A415-BC9FC2E9DD98}" type="parTrans" cxnId="{0D2E0A54-4521-48F4-80DE-FB4E38F75F91}">
      <dgm:prSet/>
      <dgm:spPr/>
      <dgm:t>
        <a:bodyPr/>
        <a:lstStyle/>
        <a:p>
          <a:endParaRPr lang="es-CL"/>
        </a:p>
      </dgm:t>
    </dgm:pt>
    <dgm:pt modelId="{16F9E85D-CA5A-463B-86A1-D2DE49006BD5}" type="sibTrans" cxnId="{0D2E0A54-4521-48F4-80DE-FB4E38F75F91}">
      <dgm:prSet/>
      <dgm:spPr/>
      <dgm:t>
        <a:bodyPr/>
        <a:lstStyle/>
        <a:p>
          <a:endParaRPr lang="es-CL"/>
        </a:p>
      </dgm:t>
    </dgm:pt>
    <dgm:pt modelId="{F7517C9A-9622-41E7-9C3F-89D71D6C6A44}">
      <dgm:prSet phldrT="[Texto]"/>
      <dgm:spPr/>
      <dgm:t>
        <a:bodyPr/>
        <a:lstStyle/>
        <a:p>
          <a:r>
            <a:rPr lang="es-CL" dirty="0">
              <a:latin typeface="Verdana" panose="020B0604030504040204" pitchFamily="34" charset="0"/>
              <a:ea typeface="Verdana" panose="020B0604030504040204" pitchFamily="34" charset="0"/>
            </a:rPr>
            <a:t>Se identificaron 63</a:t>
          </a:r>
          <a:endParaRPr lang="es-CL" b="1" dirty="0">
            <a:latin typeface="Verdana" panose="020B0604030504040204" pitchFamily="34" charset="0"/>
            <a:ea typeface="Verdana" panose="020B0604030504040204" pitchFamily="34" charset="0"/>
          </a:endParaRPr>
        </a:p>
      </dgm:t>
    </dgm:pt>
    <dgm:pt modelId="{D36C441B-C02C-42C9-B51C-56EF0B5D1EAF}" type="parTrans" cxnId="{C5439F30-6C6E-4616-920B-7D3F1458130F}">
      <dgm:prSet/>
      <dgm:spPr/>
      <dgm:t>
        <a:bodyPr/>
        <a:lstStyle/>
        <a:p>
          <a:endParaRPr lang="es-CL"/>
        </a:p>
      </dgm:t>
    </dgm:pt>
    <dgm:pt modelId="{102A76A8-529F-4C92-BB0D-F7BEA01A3051}" type="sibTrans" cxnId="{C5439F30-6C6E-4616-920B-7D3F1458130F}">
      <dgm:prSet/>
      <dgm:spPr/>
      <dgm:t>
        <a:bodyPr/>
        <a:lstStyle/>
        <a:p>
          <a:endParaRPr lang="es-CL"/>
        </a:p>
      </dgm:t>
    </dgm:pt>
    <dgm:pt modelId="{56DA6294-9EFD-4280-A95D-7FA187BCF626}">
      <dgm:prSet phldrT="[Texto]"/>
      <dgm:spPr/>
      <dgm:t>
        <a:bodyPr/>
        <a:lstStyle/>
        <a:p>
          <a:r>
            <a:rPr lang="es-CL" dirty="0">
              <a:latin typeface="Verdana" panose="020B0604030504040204" pitchFamily="34" charset="0"/>
              <a:ea typeface="Verdana" panose="020B0604030504040204" pitchFamily="34" charset="0"/>
            </a:rPr>
            <a:t>Mirada amplia (con o sin SEIA, Green o </a:t>
          </a:r>
          <a:r>
            <a:rPr lang="es-CL" dirty="0" err="1">
              <a:latin typeface="Verdana" panose="020B0604030504040204" pitchFamily="34" charset="0"/>
              <a:ea typeface="Verdana" panose="020B0604030504040204" pitchFamily="34" charset="0"/>
            </a:rPr>
            <a:t>Brownfield</a:t>
          </a:r>
          <a:r>
            <a:rPr lang="es-CL" dirty="0">
              <a:latin typeface="Verdana" panose="020B0604030504040204" pitchFamily="34" charset="0"/>
              <a:ea typeface="Verdana" panose="020B0604030504040204" pitchFamily="34" charset="0"/>
            </a:rPr>
            <a:t>, tamaño y sectores transversales)</a:t>
          </a:r>
        </a:p>
      </dgm:t>
    </dgm:pt>
    <dgm:pt modelId="{9E7F030A-77F4-4E89-B89E-F92B0552584A}" type="parTrans" cxnId="{B2652D3D-4EBB-4DF8-BAC7-F1EB3DBC5BBE}">
      <dgm:prSet/>
      <dgm:spPr/>
      <dgm:t>
        <a:bodyPr/>
        <a:lstStyle/>
        <a:p>
          <a:endParaRPr lang="es-CL"/>
        </a:p>
      </dgm:t>
    </dgm:pt>
    <dgm:pt modelId="{A34C9ADA-BEC5-42CB-A5E7-35776800475B}" type="sibTrans" cxnId="{B2652D3D-4EBB-4DF8-BAC7-F1EB3DBC5BBE}">
      <dgm:prSet/>
      <dgm:spPr/>
      <dgm:t>
        <a:bodyPr/>
        <a:lstStyle/>
        <a:p>
          <a:endParaRPr lang="es-CL"/>
        </a:p>
      </dgm:t>
    </dgm:pt>
    <dgm:pt modelId="{839C3C2F-AD76-4CD2-81A8-A3E9ABA71807}">
      <dgm:prSet phldrT="[Texto]"/>
      <dgm:spPr/>
      <dgm:t>
        <a:bodyPr/>
        <a:lstStyle/>
        <a:p>
          <a:r>
            <a:rPr lang="es-CL" dirty="0">
              <a:latin typeface="Verdana" panose="020B0604030504040204" pitchFamily="34" charset="0"/>
              <a:ea typeface="Verdana" panose="020B0604030504040204" pitchFamily="34" charset="0"/>
            </a:rPr>
            <a:t>Categorizados en </a:t>
          </a:r>
          <a:r>
            <a:rPr lang="es-CL" b="1" i="1" dirty="0">
              <a:latin typeface="Verdana" panose="020B0604030504040204" pitchFamily="34" charset="0"/>
              <a:ea typeface="Verdana" panose="020B0604030504040204" pitchFamily="34" charset="0"/>
            </a:rPr>
            <a:t>transversales</a:t>
          </a:r>
          <a:r>
            <a:rPr lang="es-CL" dirty="0">
              <a:latin typeface="Verdana" panose="020B0604030504040204" pitchFamily="34" charset="0"/>
              <a:ea typeface="Verdana" panose="020B0604030504040204" pitchFamily="34" charset="0"/>
            </a:rPr>
            <a:t> (afectan a todo proyecto), </a:t>
          </a:r>
          <a:r>
            <a:rPr lang="es-CL" b="1" i="1" dirty="0">
              <a:latin typeface="Verdana" panose="020B0604030504040204" pitchFamily="34" charset="0"/>
              <a:ea typeface="Verdana" panose="020B0604030504040204" pitchFamily="34" charset="0"/>
            </a:rPr>
            <a:t>sectoriales </a:t>
          </a:r>
          <a:r>
            <a:rPr lang="es-CL" dirty="0">
              <a:latin typeface="Verdana" panose="020B0604030504040204" pitchFamily="34" charset="0"/>
              <a:ea typeface="Verdana" panose="020B0604030504040204" pitchFamily="34" charset="0"/>
            </a:rPr>
            <a:t>(sectores específicos) y </a:t>
          </a:r>
          <a:r>
            <a:rPr lang="es-CL" b="1" i="1" dirty="0">
              <a:latin typeface="Verdana" panose="020B0604030504040204" pitchFamily="34" charset="0"/>
              <a:ea typeface="Verdana" panose="020B0604030504040204" pitchFamily="34" charset="0"/>
            </a:rPr>
            <a:t>de</a:t>
          </a:r>
          <a:r>
            <a:rPr lang="es-CL" dirty="0">
              <a:latin typeface="Verdana" panose="020B0604030504040204" pitchFamily="34" charset="0"/>
              <a:ea typeface="Verdana" panose="020B0604030504040204" pitchFamily="34" charset="0"/>
            </a:rPr>
            <a:t> </a:t>
          </a:r>
          <a:r>
            <a:rPr lang="es-CL" b="1" i="1" dirty="0">
              <a:latin typeface="Verdana" panose="020B0604030504040204" pitchFamily="34" charset="0"/>
              <a:ea typeface="Verdana" panose="020B0604030504040204" pitchFamily="34" charset="0"/>
            </a:rPr>
            <a:t>localización</a:t>
          </a:r>
          <a:r>
            <a:rPr lang="es-CL" dirty="0">
              <a:latin typeface="Verdana" panose="020B0604030504040204" pitchFamily="34" charset="0"/>
              <a:ea typeface="Verdana" panose="020B0604030504040204" pitchFamily="34" charset="0"/>
            </a:rPr>
            <a:t> (dependen del emplazamiento)</a:t>
          </a:r>
        </a:p>
      </dgm:t>
    </dgm:pt>
    <dgm:pt modelId="{A1F3728C-E58B-4C5E-B71B-2FEBFDC111AF}" type="parTrans" cxnId="{A2F6C4C3-198F-4306-B8D9-88595F37364D}">
      <dgm:prSet/>
      <dgm:spPr/>
      <dgm:t>
        <a:bodyPr/>
        <a:lstStyle/>
        <a:p>
          <a:endParaRPr lang="es-CL"/>
        </a:p>
      </dgm:t>
    </dgm:pt>
    <dgm:pt modelId="{F1C02DFC-DB56-4E77-9A20-CFB593E23E85}" type="sibTrans" cxnId="{A2F6C4C3-198F-4306-B8D9-88595F37364D}">
      <dgm:prSet/>
      <dgm:spPr/>
      <dgm:t>
        <a:bodyPr/>
        <a:lstStyle/>
        <a:p>
          <a:endParaRPr lang="es-CL"/>
        </a:p>
      </dgm:t>
    </dgm:pt>
    <dgm:pt modelId="{C471426C-DAB6-4A7C-B580-3F844DF9978B}">
      <dgm:prSet phldrT="[Texto]"/>
      <dgm:spPr/>
      <dgm:t>
        <a:bodyPr/>
        <a:lstStyle/>
        <a:p>
          <a:endParaRPr lang="es-CL" b="1" dirty="0">
            <a:latin typeface="Verdana" panose="020B0604030504040204" pitchFamily="34" charset="0"/>
            <a:ea typeface="Verdana" panose="020B0604030504040204" pitchFamily="34" charset="0"/>
          </a:endParaRPr>
        </a:p>
      </dgm:t>
    </dgm:pt>
    <dgm:pt modelId="{100F4D5E-B813-4AC3-B2F8-4DF6BCF554C3}" type="parTrans" cxnId="{32C91B56-3042-4B19-AD7A-87531E48DAE9}">
      <dgm:prSet/>
      <dgm:spPr/>
      <dgm:t>
        <a:bodyPr/>
        <a:lstStyle/>
        <a:p>
          <a:endParaRPr lang="es-CL"/>
        </a:p>
      </dgm:t>
    </dgm:pt>
    <dgm:pt modelId="{BED7DCE3-DA5B-49E5-812F-BB0B4AEB23F4}" type="sibTrans" cxnId="{32C91B56-3042-4B19-AD7A-87531E48DAE9}">
      <dgm:prSet/>
      <dgm:spPr/>
      <dgm:t>
        <a:bodyPr/>
        <a:lstStyle/>
        <a:p>
          <a:endParaRPr lang="es-CL"/>
        </a:p>
      </dgm:t>
    </dgm:pt>
    <dgm:pt modelId="{028AEB05-77A0-4719-A50B-B66B366470E6}">
      <dgm:prSet phldrT="[Texto]"/>
      <dgm:spPr/>
      <dgm:t>
        <a:bodyPr/>
        <a:lstStyle/>
        <a:p>
          <a:endParaRPr lang="es-CL" dirty="0">
            <a:latin typeface="Verdana" panose="020B0604030504040204" pitchFamily="34" charset="0"/>
            <a:ea typeface="Verdana" panose="020B0604030504040204" pitchFamily="34" charset="0"/>
          </a:endParaRPr>
        </a:p>
      </dgm:t>
    </dgm:pt>
    <dgm:pt modelId="{6BFEBEB0-6C36-42C4-A7E2-CF8EF9A09F02}" type="parTrans" cxnId="{C520EE38-B12D-40C1-912E-9342D14A1A1E}">
      <dgm:prSet/>
      <dgm:spPr/>
      <dgm:t>
        <a:bodyPr/>
        <a:lstStyle/>
        <a:p>
          <a:endParaRPr lang="es-CL"/>
        </a:p>
      </dgm:t>
    </dgm:pt>
    <dgm:pt modelId="{43A68C1E-FD4E-48CF-9084-06151E50A96E}" type="sibTrans" cxnId="{C520EE38-B12D-40C1-912E-9342D14A1A1E}">
      <dgm:prSet/>
      <dgm:spPr/>
      <dgm:t>
        <a:bodyPr/>
        <a:lstStyle/>
        <a:p>
          <a:endParaRPr lang="es-CL"/>
        </a:p>
      </dgm:t>
    </dgm:pt>
    <dgm:pt modelId="{AB2E9358-9724-4F03-B365-7576E3BD2D82}">
      <dgm:prSet phldrT="[Texto]"/>
      <dgm:spPr/>
      <dgm:t>
        <a:bodyPr/>
        <a:lstStyle/>
        <a:p>
          <a:endParaRPr lang="es-CL" dirty="0">
            <a:latin typeface="Verdana" panose="020B0604030504040204" pitchFamily="34" charset="0"/>
            <a:ea typeface="Verdana" panose="020B0604030504040204" pitchFamily="34" charset="0"/>
          </a:endParaRPr>
        </a:p>
      </dgm:t>
    </dgm:pt>
    <dgm:pt modelId="{18C16C65-E63C-47DC-9D40-F1F45FFC9DE8}" type="parTrans" cxnId="{F52A1AA6-2606-49A5-A9AF-A7E8E0D29380}">
      <dgm:prSet/>
      <dgm:spPr/>
    </dgm:pt>
    <dgm:pt modelId="{61442223-9421-4C8F-865F-299BCFB269FC}" type="sibTrans" cxnId="{F52A1AA6-2606-49A5-A9AF-A7E8E0D29380}">
      <dgm:prSet/>
      <dgm:spPr/>
    </dgm:pt>
    <dgm:pt modelId="{3894AD4C-1133-416C-A978-DBC29CDBCF35}">
      <dgm:prSet phldrT="[Texto]"/>
      <dgm:spPr/>
      <dgm:t>
        <a:bodyPr/>
        <a:lstStyle/>
        <a:p>
          <a:endParaRPr lang="es-CL" dirty="0">
            <a:latin typeface="Verdana" panose="020B0604030504040204" pitchFamily="34" charset="0"/>
            <a:ea typeface="Verdana" panose="020B0604030504040204" pitchFamily="34" charset="0"/>
          </a:endParaRPr>
        </a:p>
      </dgm:t>
    </dgm:pt>
    <dgm:pt modelId="{ACE4243F-440E-43B7-851F-F6C47838BEAD}" type="parTrans" cxnId="{882DFB67-073F-492C-B69B-B457AB12302C}">
      <dgm:prSet/>
      <dgm:spPr/>
    </dgm:pt>
    <dgm:pt modelId="{C05F5503-08C1-46BA-8C3F-895A361F9FEF}" type="sibTrans" cxnId="{882DFB67-073F-492C-B69B-B457AB12302C}">
      <dgm:prSet/>
      <dgm:spPr/>
    </dgm:pt>
    <dgm:pt modelId="{45813041-266B-4E75-B822-B0DBF5DCB4A6}">
      <dgm:prSet phldrT="[Texto]"/>
      <dgm:spPr/>
      <dgm:t>
        <a:bodyPr/>
        <a:lstStyle/>
        <a:p>
          <a:r>
            <a:rPr lang="es-CL" dirty="0">
              <a:latin typeface="Verdana" panose="020B0604030504040204" pitchFamily="34" charset="0"/>
              <a:ea typeface="Verdana" panose="020B0604030504040204" pitchFamily="34" charset="0"/>
            </a:rPr>
            <a:t>Según su </a:t>
          </a:r>
          <a:r>
            <a:rPr lang="es-CL" b="1" dirty="0">
              <a:latin typeface="Verdana" panose="020B0604030504040204" pitchFamily="34" charset="0"/>
              <a:ea typeface="Verdana" panose="020B0604030504040204" pitchFamily="34" charset="0"/>
            </a:rPr>
            <a:t>complejidad técnica</a:t>
          </a:r>
          <a:r>
            <a:rPr lang="es-CL" dirty="0">
              <a:latin typeface="Verdana" panose="020B0604030504040204" pitchFamily="34" charset="0"/>
              <a:ea typeface="Verdana" panose="020B0604030504040204" pitchFamily="34" charset="0"/>
            </a:rPr>
            <a:t>:</a:t>
          </a:r>
        </a:p>
      </dgm:t>
    </dgm:pt>
    <dgm:pt modelId="{AD2FD98D-F5FB-49E6-8936-BE5AF6F413E7}" type="parTrans" cxnId="{14EC397F-1355-4122-B2AA-C7F25D5C66ED}">
      <dgm:prSet/>
      <dgm:spPr/>
    </dgm:pt>
    <dgm:pt modelId="{83CDC760-DA8F-4F3C-8B5D-8CB5D122B78A}" type="sibTrans" cxnId="{14EC397F-1355-4122-B2AA-C7F25D5C66ED}">
      <dgm:prSet/>
      <dgm:spPr/>
    </dgm:pt>
    <dgm:pt modelId="{1F6A42DC-C2DC-4FE4-B4FC-F85C653399FA}">
      <dgm:prSet phldrT="[Texto]"/>
      <dgm:spPr/>
      <dgm:t>
        <a:bodyPr/>
        <a:lstStyle/>
        <a:p>
          <a:endParaRPr lang="es-CL" dirty="0">
            <a:latin typeface="Verdana" panose="020B0604030504040204" pitchFamily="34" charset="0"/>
            <a:ea typeface="Verdana" panose="020B0604030504040204" pitchFamily="34" charset="0"/>
          </a:endParaRPr>
        </a:p>
      </dgm:t>
    </dgm:pt>
    <dgm:pt modelId="{38A15C4E-59D1-42FD-9081-F186AC04CFD5}" type="parTrans" cxnId="{87E8B9D7-A56D-4729-BBCE-AE90E7C32D8C}">
      <dgm:prSet/>
      <dgm:spPr/>
    </dgm:pt>
    <dgm:pt modelId="{ABAECD9C-2882-4A23-B78E-0178ADE30500}" type="sibTrans" cxnId="{87E8B9D7-A56D-4729-BBCE-AE90E7C32D8C}">
      <dgm:prSet/>
      <dgm:spPr/>
    </dgm:pt>
    <dgm:pt modelId="{040C5CDA-DACD-408F-8325-35EE99B7ACDB}">
      <dgm:prSet phldrT="[Texto]"/>
      <dgm:spPr/>
      <dgm:t>
        <a:bodyPr/>
        <a:lstStyle/>
        <a:p>
          <a:pPr>
            <a:buFont typeface="Wingdings" panose="05000000000000000000" pitchFamily="2" charset="2"/>
            <a:buChar char="ü"/>
          </a:pPr>
          <a:r>
            <a:rPr lang="es-CL" dirty="0">
              <a:latin typeface="Verdana" panose="020B0604030504040204" pitchFamily="34" charset="0"/>
              <a:ea typeface="Verdana" panose="020B0604030504040204" pitchFamily="34" charset="0"/>
            </a:rPr>
            <a:t>Clase 1: planos</a:t>
          </a:r>
        </a:p>
      </dgm:t>
    </dgm:pt>
    <dgm:pt modelId="{6B5358E1-A871-402E-B59C-CAC0124C3522}" type="parTrans" cxnId="{E00F940B-B234-4BAE-96E7-8795B8702236}">
      <dgm:prSet/>
      <dgm:spPr/>
    </dgm:pt>
    <dgm:pt modelId="{DBF487B7-A475-48F3-915C-9AB05D4B0436}" type="sibTrans" cxnId="{E00F940B-B234-4BAE-96E7-8795B8702236}">
      <dgm:prSet/>
      <dgm:spPr/>
    </dgm:pt>
    <dgm:pt modelId="{BBD643CE-50BA-4A86-B615-C7D1D50B45A6}">
      <dgm:prSet phldrT="[Texto]"/>
      <dgm:spPr/>
      <dgm:t>
        <a:bodyPr/>
        <a:lstStyle/>
        <a:p>
          <a:pPr>
            <a:buFont typeface="Wingdings" panose="05000000000000000000" pitchFamily="2" charset="2"/>
            <a:buChar char="ü"/>
          </a:pPr>
          <a:r>
            <a:rPr lang="es-CL" dirty="0">
              <a:latin typeface="Verdana" panose="020B0604030504040204" pitchFamily="34" charset="0"/>
              <a:ea typeface="Verdana" panose="020B0604030504040204" pitchFamily="34" charset="0"/>
            </a:rPr>
            <a:t>Clase 2: Clase 1+ memoria</a:t>
          </a:r>
        </a:p>
      </dgm:t>
    </dgm:pt>
    <dgm:pt modelId="{52B4AC1E-799C-4ECC-859E-917A0B440237}" type="parTrans" cxnId="{6E1FCEAF-75DD-48FA-95DF-57D9D796A2FE}">
      <dgm:prSet/>
      <dgm:spPr/>
    </dgm:pt>
    <dgm:pt modelId="{BB5D02A3-B265-437C-8DDF-BB4C42D2C57C}" type="sibTrans" cxnId="{6E1FCEAF-75DD-48FA-95DF-57D9D796A2FE}">
      <dgm:prSet/>
      <dgm:spPr/>
    </dgm:pt>
    <dgm:pt modelId="{95B010A3-7F2E-43E9-98A3-FDA9AD5240D0}">
      <dgm:prSet phldrT="[Texto]"/>
      <dgm:spPr/>
      <dgm:t>
        <a:bodyPr/>
        <a:lstStyle/>
        <a:p>
          <a:pPr>
            <a:buFont typeface="Wingdings" panose="05000000000000000000" pitchFamily="2" charset="2"/>
            <a:buChar char="ü"/>
          </a:pPr>
          <a:r>
            <a:rPr lang="es-CL" dirty="0">
              <a:latin typeface="Verdana" panose="020B0604030504040204" pitchFamily="34" charset="0"/>
              <a:ea typeface="Verdana" panose="020B0604030504040204" pitchFamily="34" charset="0"/>
            </a:rPr>
            <a:t>Clase 3: Clase 2 + estudio</a:t>
          </a:r>
        </a:p>
      </dgm:t>
    </dgm:pt>
    <dgm:pt modelId="{D3E8A8B6-1F07-4759-8498-B071F2903031}" type="parTrans" cxnId="{99715426-2F56-4380-A935-A8AABA037716}">
      <dgm:prSet/>
      <dgm:spPr/>
    </dgm:pt>
    <dgm:pt modelId="{B42DE82C-45E5-46D7-AEFB-97C90F273D90}" type="sibTrans" cxnId="{99715426-2F56-4380-A935-A8AABA037716}">
      <dgm:prSet/>
      <dgm:spPr/>
    </dgm:pt>
    <dgm:pt modelId="{8509225E-B3F9-4254-BC8E-57E218BEBC82}" type="pres">
      <dgm:prSet presAssocID="{F4DE5C86-321C-41E4-910B-9EC6193B3A5E}" presName="Name0" presStyleCnt="0">
        <dgm:presLayoutVars>
          <dgm:dir/>
          <dgm:animLvl val="lvl"/>
          <dgm:resizeHandles val="exact"/>
        </dgm:presLayoutVars>
      </dgm:prSet>
      <dgm:spPr/>
    </dgm:pt>
    <dgm:pt modelId="{5BDD8B05-BD9B-45BD-9828-71517A6912DE}" type="pres">
      <dgm:prSet presAssocID="{A181C336-1178-4CEC-B34D-B9D9486E5648}" presName="composite" presStyleCnt="0"/>
      <dgm:spPr/>
    </dgm:pt>
    <dgm:pt modelId="{057C1A42-7464-4FA9-A0B5-085653150D93}" type="pres">
      <dgm:prSet presAssocID="{A181C336-1178-4CEC-B34D-B9D9486E5648}" presName="parTx" presStyleLbl="alignNode1" presStyleIdx="0" presStyleCnt="1">
        <dgm:presLayoutVars>
          <dgm:chMax val="0"/>
          <dgm:chPref val="0"/>
          <dgm:bulletEnabled val="1"/>
        </dgm:presLayoutVars>
      </dgm:prSet>
      <dgm:spPr/>
    </dgm:pt>
    <dgm:pt modelId="{5A80CDFC-051A-4BF0-A9AD-5FA4D994ED52}" type="pres">
      <dgm:prSet presAssocID="{A181C336-1178-4CEC-B34D-B9D9486E5648}" presName="desTx" presStyleLbl="alignAccFollowNode1" presStyleIdx="0" presStyleCnt="1">
        <dgm:presLayoutVars>
          <dgm:bulletEnabled val="1"/>
        </dgm:presLayoutVars>
      </dgm:prSet>
      <dgm:spPr/>
    </dgm:pt>
  </dgm:ptLst>
  <dgm:cxnLst>
    <dgm:cxn modelId="{0C00CE02-B37C-4C13-A472-64A9040C046A}" type="presOf" srcId="{C471426C-DAB6-4A7C-B580-3F844DF9978B}" destId="{5A80CDFC-051A-4BF0-A9AD-5FA4D994ED52}" srcOrd="0" destOrd="1" presId="urn:microsoft.com/office/officeart/2005/8/layout/hList1"/>
    <dgm:cxn modelId="{A1A3EF06-6A10-4204-BCE1-AF49D383A36C}" type="presOf" srcId="{AB2E9358-9724-4F03-B365-7576E3BD2D82}" destId="{5A80CDFC-051A-4BF0-A9AD-5FA4D994ED52}" srcOrd="0" destOrd="11" presId="urn:microsoft.com/office/officeart/2005/8/layout/hList1"/>
    <dgm:cxn modelId="{E00F940B-B234-4BAE-96E7-8795B8702236}" srcId="{45813041-266B-4E75-B822-B0DBF5DCB4A6}" destId="{040C5CDA-DACD-408F-8325-35EE99B7ACDB}" srcOrd="0" destOrd="0" parTransId="{6B5358E1-A871-402E-B59C-CAC0124C3522}" sibTransId="{DBF487B7-A475-48F3-915C-9AB05D4B0436}"/>
    <dgm:cxn modelId="{F3556B20-0B5F-471E-94AE-B2E134613839}" type="presOf" srcId="{839C3C2F-AD76-4CD2-81A8-A3E9ABA71807}" destId="{5A80CDFC-051A-4BF0-A9AD-5FA4D994ED52}" srcOrd="0" destOrd="4" presId="urn:microsoft.com/office/officeart/2005/8/layout/hList1"/>
    <dgm:cxn modelId="{99715426-2F56-4380-A935-A8AABA037716}" srcId="{45813041-266B-4E75-B822-B0DBF5DCB4A6}" destId="{95B010A3-7F2E-43E9-98A3-FDA9AD5240D0}" srcOrd="2" destOrd="0" parTransId="{D3E8A8B6-1F07-4759-8498-B071F2903031}" sibTransId="{B42DE82C-45E5-46D7-AEFB-97C90F273D90}"/>
    <dgm:cxn modelId="{C5439F30-6C6E-4616-920B-7D3F1458130F}" srcId="{A181C336-1178-4CEC-B34D-B9D9486E5648}" destId="{F7517C9A-9622-41E7-9C3F-89D71D6C6A44}" srcOrd="0" destOrd="0" parTransId="{D36C441B-C02C-42C9-B51C-56EF0B5D1EAF}" sibTransId="{102A76A8-529F-4C92-BB0D-F7BEA01A3051}"/>
    <dgm:cxn modelId="{752B7633-58C9-4F60-86BA-17CF4DB14648}" type="presOf" srcId="{F4DE5C86-321C-41E4-910B-9EC6193B3A5E}" destId="{8509225E-B3F9-4254-BC8E-57E218BEBC82}" srcOrd="0" destOrd="0" presId="urn:microsoft.com/office/officeart/2005/8/layout/hList1"/>
    <dgm:cxn modelId="{C520EE38-B12D-40C1-912E-9342D14A1A1E}" srcId="{A181C336-1178-4CEC-B34D-B9D9486E5648}" destId="{028AEB05-77A0-4719-A50B-B66B366470E6}" srcOrd="3" destOrd="0" parTransId="{6BFEBEB0-6C36-42C4-A7E2-CF8EF9A09F02}" sibTransId="{43A68C1E-FD4E-48CF-9084-06151E50A96E}"/>
    <dgm:cxn modelId="{B2652D3D-4EBB-4DF8-BAC7-F1EB3DBC5BBE}" srcId="{A181C336-1178-4CEC-B34D-B9D9486E5648}" destId="{56DA6294-9EFD-4280-A95D-7FA187BCF626}" srcOrd="2" destOrd="0" parTransId="{9E7F030A-77F4-4E89-B89E-F92B0552584A}" sibTransId="{A34C9ADA-BEC5-42CB-A5E7-35776800475B}"/>
    <dgm:cxn modelId="{76D6C33F-7744-4125-8F9B-AF3B9956DFE5}" type="presOf" srcId="{56DA6294-9EFD-4280-A95D-7FA187BCF626}" destId="{5A80CDFC-051A-4BF0-A9AD-5FA4D994ED52}" srcOrd="0" destOrd="2" presId="urn:microsoft.com/office/officeart/2005/8/layout/hList1"/>
    <dgm:cxn modelId="{1F5E8F5E-C76E-4D46-BD92-065A5987FBF3}" type="presOf" srcId="{028AEB05-77A0-4719-A50B-B66B366470E6}" destId="{5A80CDFC-051A-4BF0-A9AD-5FA4D994ED52}" srcOrd="0" destOrd="3" presId="urn:microsoft.com/office/officeart/2005/8/layout/hList1"/>
    <dgm:cxn modelId="{38228941-5D1C-415F-BCC8-B389DE0E8E2D}" type="presOf" srcId="{45813041-266B-4E75-B822-B0DBF5DCB4A6}" destId="{5A80CDFC-051A-4BF0-A9AD-5FA4D994ED52}" srcOrd="0" destOrd="6" presId="urn:microsoft.com/office/officeart/2005/8/layout/hList1"/>
    <dgm:cxn modelId="{882DFB67-073F-492C-B69B-B457AB12302C}" srcId="{A181C336-1178-4CEC-B34D-B9D9486E5648}" destId="{3894AD4C-1133-416C-A978-DBC29CDBCF35}" srcOrd="7" destOrd="0" parTransId="{ACE4243F-440E-43B7-851F-F6C47838BEAD}" sibTransId="{C05F5503-08C1-46BA-8C3F-895A361F9FEF}"/>
    <dgm:cxn modelId="{232C4851-15CA-4464-9B38-7213EDE3B1F0}" type="presOf" srcId="{A181C336-1178-4CEC-B34D-B9D9486E5648}" destId="{057C1A42-7464-4FA9-A0B5-085653150D93}" srcOrd="0" destOrd="0" presId="urn:microsoft.com/office/officeart/2005/8/layout/hList1"/>
    <dgm:cxn modelId="{0D2E0A54-4521-48F4-80DE-FB4E38F75F91}" srcId="{F4DE5C86-321C-41E4-910B-9EC6193B3A5E}" destId="{A181C336-1178-4CEC-B34D-B9D9486E5648}" srcOrd="0" destOrd="0" parTransId="{E8BE3E6D-43CF-4214-A415-BC9FC2E9DD98}" sibTransId="{16F9E85D-CA5A-463B-86A1-D2DE49006BD5}"/>
    <dgm:cxn modelId="{32C91B56-3042-4B19-AD7A-87531E48DAE9}" srcId="{A181C336-1178-4CEC-B34D-B9D9486E5648}" destId="{C471426C-DAB6-4A7C-B580-3F844DF9978B}" srcOrd="1" destOrd="0" parTransId="{100F4D5E-B813-4AC3-B2F8-4DF6BCF554C3}" sibTransId="{BED7DCE3-DA5B-49E5-812F-BB0B4AEB23F4}"/>
    <dgm:cxn modelId="{E9C6C87A-5553-4CF4-8A85-66F2D51A6DC5}" type="presOf" srcId="{BBD643CE-50BA-4A86-B615-C7D1D50B45A6}" destId="{5A80CDFC-051A-4BF0-A9AD-5FA4D994ED52}" srcOrd="0" destOrd="8" presId="urn:microsoft.com/office/officeart/2005/8/layout/hList1"/>
    <dgm:cxn modelId="{14EC397F-1355-4122-B2AA-C7F25D5C66ED}" srcId="{A181C336-1178-4CEC-B34D-B9D9486E5648}" destId="{45813041-266B-4E75-B822-B0DBF5DCB4A6}" srcOrd="6" destOrd="0" parTransId="{AD2FD98D-F5FB-49E6-8936-BE5AF6F413E7}" sibTransId="{83CDC760-DA8F-4F3C-8B5D-8CB5D122B78A}"/>
    <dgm:cxn modelId="{6818FE86-C262-47B5-B18C-2F9653BC15DD}" type="presOf" srcId="{040C5CDA-DACD-408F-8325-35EE99B7ACDB}" destId="{5A80CDFC-051A-4BF0-A9AD-5FA4D994ED52}" srcOrd="0" destOrd="7" presId="urn:microsoft.com/office/officeart/2005/8/layout/hList1"/>
    <dgm:cxn modelId="{E5D27E92-FC1C-4878-855B-824BCD5E591C}" type="presOf" srcId="{3894AD4C-1133-416C-A978-DBC29CDBCF35}" destId="{5A80CDFC-051A-4BF0-A9AD-5FA4D994ED52}" srcOrd="0" destOrd="10" presId="urn:microsoft.com/office/officeart/2005/8/layout/hList1"/>
    <dgm:cxn modelId="{742A2696-4ED3-4278-8871-FC6B207B86A1}" type="presOf" srcId="{F7517C9A-9622-41E7-9C3F-89D71D6C6A44}" destId="{5A80CDFC-051A-4BF0-A9AD-5FA4D994ED52}" srcOrd="0" destOrd="0" presId="urn:microsoft.com/office/officeart/2005/8/layout/hList1"/>
    <dgm:cxn modelId="{EF1B149F-5FE3-4527-A85C-FBD04022A10D}" type="presOf" srcId="{95B010A3-7F2E-43E9-98A3-FDA9AD5240D0}" destId="{5A80CDFC-051A-4BF0-A9AD-5FA4D994ED52}" srcOrd="0" destOrd="9" presId="urn:microsoft.com/office/officeart/2005/8/layout/hList1"/>
    <dgm:cxn modelId="{F52A1AA6-2606-49A5-A9AF-A7E8E0D29380}" srcId="{A181C336-1178-4CEC-B34D-B9D9486E5648}" destId="{AB2E9358-9724-4F03-B365-7576E3BD2D82}" srcOrd="8" destOrd="0" parTransId="{18C16C65-E63C-47DC-9D40-F1F45FFC9DE8}" sibTransId="{61442223-9421-4C8F-865F-299BCFB269FC}"/>
    <dgm:cxn modelId="{6E1FCEAF-75DD-48FA-95DF-57D9D796A2FE}" srcId="{45813041-266B-4E75-B822-B0DBF5DCB4A6}" destId="{BBD643CE-50BA-4A86-B615-C7D1D50B45A6}" srcOrd="1" destOrd="0" parTransId="{52B4AC1E-799C-4ECC-859E-917A0B440237}" sibTransId="{BB5D02A3-B265-437C-8DDF-BB4C42D2C57C}"/>
    <dgm:cxn modelId="{A2F6C4C3-198F-4306-B8D9-88595F37364D}" srcId="{A181C336-1178-4CEC-B34D-B9D9486E5648}" destId="{839C3C2F-AD76-4CD2-81A8-A3E9ABA71807}" srcOrd="4" destOrd="0" parTransId="{A1F3728C-E58B-4C5E-B71B-2FEBFDC111AF}" sibTransId="{F1C02DFC-DB56-4E77-9A20-CFB593E23E85}"/>
    <dgm:cxn modelId="{251D81CE-DD85-4CA3-8063-934E9F156F93}" type="presOf" srcId="{1F6A42DC-C2DC-4FE4-B4FC-F85C653399FA}" destId="{5A80CDFC-051A-4BF0-A9AD-5FA4D994ED52}" srcOrd="0" destOrd="5" presId="urn:microsoft.com/office/officeart/2005/8/layout/hList1"/>
    <dgm:cxn modelId="{87E8B9D7-A56D-4729-BBCE-AE90E7C32D8C}" srcId="{A181C336-1178-4CEC-B34D-B9D9486E5648}" destId="{1F6A42DC-C2DC-4FE4-B4FC-F85C653399FA}" srcOrd="5" destOrd="0" parTransId="{38A15C4E-59D1-42FD-9081-F186AC04CFD5}" sibTransId="{ABAECD9C-2882-4A23-B78E-0178ADE30500}"/>
    <dgm:cxn modelId="{512D9970-0E72-4281-872B-2DA3AF60E214}" type="presParOf" srcId="{8509225E-B3F9-4254-BC8E-57E218BEBC82}" destId="{5BDD8B05-BD9B-45BD-9828-71517A6912DE}" srcOrd="0" destOrd="0" presId="urn:microsoft.com/office/officeart/2005/8/layout/hList1"/>
    <dgm:cxn modelId="{473F46F3-A890-4C45-B8B8-B3E88013EACA}" type="presParOf" srcId="{5BDD8B05-BD9B-45BD-9828-71517A6912DE}" destId="{057C1A42-7464-4FA9-A0B5-085653150D93}" srcOrd="0" destOrd="0" presId="urn:microsoft.com/office/officeart/2005/8/layout/hList1"/>
    <dgm:cxn modelId="{BEE5D11E-2A3E-45A6-A86C-202E30B1A4A8}" type="presParOf" srcId="{5BDD8B05-BD9B-45BD-9828-71517A6912DE}" destId="{5A80CDFC-051A-4BF0-A9AD-5FA4D994ED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3AF73-1C75-4F4C-A14E-F5C22C8FD2E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CL"/>
        </a:p>
      </dgm:t>
    </dgm:pt>
    <dgm:pt modelId="{39F60E16-F270-4419-94CD-AD44E7229001}">
      <dgm:prSet phldrT="[Texto]" custT="1"/>
      <dgm:spPr/>
      <dgm:t>
        <a:bodyPr/>
        <a:lstStyle/>
        <a:p>
          <a:r>
            <a:rPr lang="es-CL" sz="3200" dirty="0"/>
            <a:t>Datos</a:t>
          </a:r>
        </a:p>
      </dgm:t>
    </dgm:pt>
    <dgm:pt modelId="{74ABD93B-4302-4621-B588-7DCBBE8A86CD}" type="parTrans" cxnId="{F2C73214-21D5-4BC8-B580-AC1CEE65C657}">
      <dgm:prSet/>
      <dgm:spPr/>
      <dgm:t>
        <a:bodyPr/>
        <a:lstStyle/>
        <a:p>
          <a:endParaRPr lang="es-CL"/>
        </a:p>
      </dgm:t>
    </dgm:pt>
    <dgm:pt modelId="{41DC0DD5-3577-4F31-B057-C6E175982F65}" type="sibTrans" cxnId="{F2C73214-21D5-4BC8-B580-AC1CEE65C657}">
      <dgm:prSet/>
      <dgm:spPr/>
      <dgm:t>
        <a:bodyPr/>
        <a:lstStyle/>
        <a:p>
          <a:endParaRPr lang="es-CL"/>
        </a:p>
      </dgm:t>
    </dgm:pt>
    <dgm:pt modelId="{5BCD36C7-497C-431C-94E5-0C940E945480}">
      <dgm:prSet phldrT="[Texto]"/>
      <dgm:spPr/>
      <dgm:t>
        <a:bodyPr/>
        <a:lstStyle/>
        <a:p>
          <a:r>
            <a:rPr lang="es-CL" dirty="0"/>
            <a:t>Información</a:t>
          </a:r>
        </a:p>
      </dgm:t>
    </dgm:pt>
    <dgm:pt modelId="{20979985-6681-4F52-8442-33F363192363}" type="parTrans" cxnId="{859DD058-149C-467C-91BF-0D7839EE15F0}">
      <dgm:prSet/>
      <dgm:spPr/>
      <dgm:t>
        <a:bodyPr/>
        <a:lstStyle/>
        <a:p>
          <a:endParaRPr lang="es-CL"/>
        </a:p>
      </dgm:t>
    </dgm:pt>
    <dgm:pt modelId="{64E3BF5E-35EA-4A4D-973A-50F86D5ADBF8}" type="sibTrans" cxnId="{859DD058-149C-467C-91BF-0D7839EE15F0}">
      <dgm:prSet/>
      <dgm:spPr/>
      <dgm:t>
        <a:bodyPr/>
        <a:lstStyle/>
        <a:p>
          <a:endParaRPr lang="es-CL"/>
        </a:p>
      </dgm:t>
    </dgm:pt>
    <dgm:pt modelId="{6A92E7BF-8F8A-47DA-AC37-4D7134B7BCF6}">
      <dgm:prSet phldrT="[Texto]" custT="1"/>
      <dgm:spPr/>
      <dgm:t>
        <a:bodyPr/>
        <a:lstStyle/>
        <a:p>
          <a:r>
            <a:rPr lang="es-CL" sz="1800" dirty="0">
              <a:latin typeface="Verdana" panose="020B0604030504040204" pitchFamily="34" charset="0"/>
              <a:ea typeface="Verdana" panose="020B0604030504040204" pitchFamily="34" charset="0"/>
            </a:rPr>
            <a:t>Entrevistas (gremios, empresas, servicios públicos)</a:t>
          </a:r>
        </a:p>
        <a:p>
          <a:r>
            <a:rPr lang="es-CL" sz="1800" dirty="0">
              <a:latin typeface="Verdana" panose="020B0604030504040204" pitchFamily="34" charset="0"/>
              <a:ea typeface="Verdana" panose="020B0604030504040204" pitchFamily="34" charset="0"/>
            </a:rPr>
            <a:t>Transparencia</a:t>
          </a:r>
        </a:p>
        <a:p>
          <a:r>
            <a:rPr lang="es-CL" sz="1800" dirty="0">
              <a:latin typeface="Verdana" panose="020B0604030504040204" pitchFamily="34" charset="0"/>
              <a:ea typeface="Verdana" panose="020B0604030504040204" pitchFamily="34" charset="0"/>
            </a:rPr>
            <a:t>Jurisprudencia</a:t>
          </a:r>
        </a:p>
        <a:p>
          <a:r>
            <a:rPr lang="es-CL" sz="1800" dirty="0">
              <a:latin typeface="Verdana" panose="020B0604030504040204" pitchFamily="34" charset="0"/>
              <a:ea typeface="Verdana" panose="020B0604030504040204" pitchFamily="34" charset="0"/>
            </a:rPr>
            <a:t>Doctrina</a:t>
          </a:r>
        </a:p>
        <a:p>
          <a:r>
            <a:rPr lang="es-CL" sz="1800" dirty="0">
              <a:latin typeface="Verdana" panose="020B0604030504040204" pitchFamily="34" charset="0"/>
              <a:ea typeface="Verdana" panose="020B0604030504040204" pitchFamily="34" charset="0"/>
            </a:rPr>
            <a:t>Data </a:t>
          </a:r>
          <a:r>
            <a:rPr lang="es-CL" sz="1800" dirty="0" err="1">
              <a:latin typeface="Verdana" panose="020B0604030504040204" pitchFamily="34" charset="0"/>
              <a:ea typeface="Verdana" panose="020B0604030504040204" pitchFamily="34" charset="0"/>
            </a:rPr>
            <a:t>Room</a:t>
          </a:r>
          <a:endParaRPr lang="es-CL" sz="1800" dirty="0">
            <a:latin typeface="Verdana" panose="020B0604030504040204" pitchFamily="34" charset="0"/>
            <a:ea typeface="Verdana" panose="020B0604030504040204" pitchFamily="34" charset="0"/>
          </a:endParaRPr>
        </a:p>
        <a:p>
          <a:endParaRPr lang="es-CL" sz="1500" dirty="0"/>
        </a:p>
      </dgm:t>
    </dgm:pt>
    <dgm:pt modelId="{F4EB9E34-D8D7-4CC2-BE73-24DFBF79A9D9}" type="parTrans" cxnId="{CFB5594B-FEFB-49EB-A208-AC60D7CCE24D}">
      <dgm:prSet/>
      <dgm:spPr/>
      <dgm:t>
        <a:bodyPr/>
        <a:lstStyle/>
        <a:p>
          <a:endParaRPr lang="es-CL"/>
        </a:p>
      </dgm:t>
    </dgm:pt>
    <dgm:pt modelId="{669F9200-BBA9-455C-A06D-E730CF58CDBA}" type="sibTrans" cxnId="{CFB5594B-FEFB-49EB-A208-AC60D7CCE24D}">
      <dgm:prSet/>
      <dgm:spPr/>
      <dgm:t>
        <a:bodyPr/>
        <a:lstStyle/>
        <a:p>
          <a:endParaRPr lang="es-CL"/>
        </a:p>
      </dgm:t>
    </dgm:pt>
    <dgm:pt modelId="{73D4F175-8629-42B4-9C60-0DADC3146B59}" type="pres">
      <dgm:prSet presAssocID="{CCA3AF73-1C75-4F4C-A14E-F5C22C8FD2EF}" presName="Name0" presStyleCnt="0">
        <dgm:presLayoutVars>
          <dgm:dir/>
          <dgm:animOne val="branch"/>
          <dgm:animLvl val="lvl"/>
        </dgm:presLayoutVars>
      </dgm:prSet>
      <dgm:spPr/>
    </dgm:pt>
    <dgm:pt modelId="{8B8A02D7-EBC9-4384-B00C-4BD703982C23}" type="pres">
      <dgm:prSet presAssocID="{39F60E16-F270-4419-94CD-AD44E7229001}" presName="chaos" presStyleCnt="0"/>
      <dgm:spPr/>
    </dgm:pt>
    <dgm:pt modelId="{23016D1E-51D3-4C37-A7B5-DE4BD0B12CEA}" type="pres">
      <dgm:prSet presAssocID="{39F60E16-F270-4419-94CD-AD44E7229001}" presName="parTx1" presStyleLbl="revTx" presStyleIdx="0" presStyleCnt="2" custScaleX="109343"/>
      <dgm:spPr/>
    </dgm:pt>
    <dgm:pt modelId="{3BAA1D3F-E7EC-4B02-812C-BAF995E6F1E5}" type="pres">
      <dgm:prSet presAssocID="{39F60E16-F270-4419-94CD-AD44E7229001}" presName="c1" presStyleLbl="node1" presStyleIdx="0" presStyleCnt="19"/>
      <dgm:spPr/>
    </dgm:pt>
    <dgm:pt modelId="{F16C8D6E-CF86-4607-B8BA-9470B8E8DB2F}" type="pres">
      <dgm:prSet presAssocID="{39F60E16-F270-4419-94CD-AD44E7229001}" presName="c2" presStyleLbl="node1" presStyleIdx="1" presStyleCnt="19"/>
      <dgm:spPr/>
    </dgm:pt>
    <dgm:pt modelId="{A44E5314-57EC-4AB6-8DFD-2678A437EA4F}" type="pres">
      <dgm:prSet presAssocID="{39F60E16-F270-4419-94CD-AD44E7229001}" presName="c3" presStyleLbl="node1" presStyleIdx="2" presStyleCnt="19"/>
      <dgm:spPr/>
    </dgm:pt>
    <dgm:pt modelId="{6B74F173-F180-4FA3-B72F-EE6593238B10}" type="pres">
      <dgm:prSet presAssocID="{39F60E16-F270-4419-94CD-AD44E7229001}" presName="c4" presStyleLbl="node1" presStyleIdx="3" presStyleCnt="19"/>
      <dgm:spPr/>
    </dgm:pt>
    <dgm:pt modelId="{EA3B7B9A-B779-47FF-B14F-8FFFBB6A3249}" type="pres">
      <dgm:prSet presAssocID="{39F60E16-F270-4419-94CD-AD44E7229001}" presName="c5" presStyleLbl="node1" presStyleIdx="4" presStyleCnt="19"/>
      <dgm:spPr/>
    </dgm:pt>
    <dgm:pt modelId="{9CCD8395-37D5-4E1F-9E03-B9B2BEA423FF}" type="pres">
      <dgm:prSet presAssocID="{39F60E16-F270-4419-94CD-AD44E7229001}" presName="c6" presStyleLbl="node1" presStyleIdx="5" presStyleCnt="19"/>
      <dgm:spPr/>
    </dgm:pt>
    <dgm:pt modelId="{35F548BC-4A01-41E6-A909-8E70E9258770}" type="pres">
      <dgm:prSet presAssocID="{39F60E16-F270-4419-94CD-AD44E7229001}" presName="c7" presStyleLbl="node1" presStyleIdx="6" presStyleCnt="19"/>
      <dgm:spPr/>
    </dgm:pt>
    <dgm:pt modelId="{B8C4238E-16A2-4480-B03E-DE244EA3C865}" type="pres">
      <dgm:prSet presAssocID="{39F60E16-F270-4419-94CD-AD44E7229001}" presName="c8" presStyleLbl="node1" presStyleIdx="7" presStyleCnt="19"/>
      <dgm:spPr/>
    </dgm:pt>
    <dgm:pt modelId="{1550D1E3-D89E-48BF-8568-DBD178F3AE0E}" type="pres">
      <dgm:prSet presAssocID="{39F60E16-F270-4419-94CD-AD44E7229001}" presName="c9" presStyleLbl="node1" presStyleIdx="8" presStyleCnt="19"/>
      <dgm:spPr/>
    </dgm:pt>
    <dgm:pt modelId="{7A670B69-AE40-4C14-8751-286F7B6768CC}" type="pres">
      <dgm:prSet presAssocID="{39F60E16-F270-4419-94CD-AD44E7229001}" presName="c10" presStyleLbl="node1" presStyleIdx="9" presStyleCnt="19"/>
      <dgm:spPr/>
    </dgm:pt>
    <dgm:pt modelId="{9A327FB4-30E2-4758-8164-124DACD1DF7A}" type="pres">
      <dgm:prSet presAssocID="{39F60E16-F270-4419-94CD-AD44E7229001}" presName="c11" presStyleLbl="node1" presStyleIdx="10" presStyleCnt="19"/>
      <dgm:spPr/>
    </dgm:pt>
    <dgm:pt modelId="{36CDAE87-36BB-4B17-80B3-4D8035CF58A0}" type="pres">
      <dgm:prSet presAssocID="{39F60E16-F270-4419-94CD-AD44E7229001}" presName="c12" presStyleLbl="node1" presStyleIdx="11" presStyleCnt="19"/>
      <dgm:spPr/>
    </dgm:pt>
    <dgm:pt modelId="{32DDF3F3-3519-49A1-A488-0D6AC497BB47}" type="pres">
      <dgm:prSet presAssocID="{39F60E16-F270-4419-94CD-AD44E7229001}" presName="c13" presStyleLbl="node1" presStyleIdx="12" presStyleCnt="19"/>
      <dgm:spPr/>
    </dgm:pt>
    <dgm:pt modelId="{09402228-77E1-4DEE-8934-2CC24F895280}" type="pres">
      <dgm:prSet presAssocID="{39F60E16-F270-4419-94CD-AD44E7229001}" presName="c14" presStyleLbl="node1" presStyleIdx="13" presStyleCnt="19"/>
      <dgm:spPr/>
    </dgm:pt>
    <dgm:pt modelId="{4349145F-92CA-4245-8A9E-574F0E645FA6}" type="pres">
      <dgm:prSet presAssocID="{39F60E16-F270-4419-94CD-AD44E7229001}" presName="c15" presStyleLbl="node1" presStyleIdx="14" presStyleCnt="19"/>
      <dgm:spPr/>
    </dgm:pt>
    <dgm:pt modelId="{95635888-9D22-46EA-AB6E-0D12B6A6CD71}" type="pres">
      <dgm:prSet presAssocID="{39F60E16-F270-4419-94CD-AD44E7229001}" presName="c16" presStyleLbl="node1" presStyleIdx="15" presStyleCnt="19"/>
      <dgm:spPr/>
    </dgm:pt>
    <dgm:pt modelId="{9DC298D4-AFA6-430F-89C8-140343D01B3E}" type="pres">
      <dgm:prSet presAssocID="{39F60E16-F270-4419-94CD-AD44E7229001}" presName="c17" presStyleLbl="node1" presStyleIdx="16" presStyleCnt="19"/>
      <dgm:spPr/>
    </dgm:pt>
    <dgm:pt modelId="{C0636B99-21F6-4DB7-997D-9D0A278410D2}" type="pres">
      <dgm:prSet presAssocID="{39F60E16-F270-4419-94CD-AD44E7229001}" presName="c18" presStyleLbl="node1" presStyleIdx="17" presStyleCnt="19"/>
      <dgm:spPr/>
    </dgm:pt>
    <dgm:pt modelId="{A34B24DB-EF1C-4CF3-B575-899D0A41FCC1}" type="pres">
      <dgm:prSet presAssocID="{41DC0DD5-3577-4F31-B057-C6E175982F65}" presName="chevronComposite1" presStyleCnt="0"/>
      <dgm:spPr/>
    </dgm:pt>
    <dgm:pt modelId="{6A5FA6D8-FEB3-47B7-9E15-C23D58718E67}" type="pres">
      <dgm:prSet presAssocID="{41DC0DD5-3577-4F31-B057-C6E175982F65}" presName="chevron1" presStyleLbl="sibTrans2D1" presStyleIdx="0" presStyleCnt="2"/>
      <dgm:spPr/>
    </dgm:pt>
    <dgm:pt modelId="{6CD87752-08A7-456A-BF36-DBAE7526FF68}" type="pres">
      <dgm:prSet presAssocID="{41DC0DD5-3577-4F31-B057-C6E175982F65}" presName="spChevron1" presStyleCnt="0"/>
      <dgm:spPr/>
    </dgm:pt>
    <dgm:pt modelId="{65988FD7-C459-4523-AE75-F0412C4FFFE1}" type="pres">
      <dgm:prSet presAssocID="{41DC0DD5-3577-4F31-B057-C6E175982F65}" presName="overlap" presStyleCnt="0"/>
      <dgm:spPr/>
    </dgm:pt>
    <dgm:pt modelId="{F8546FC2-3C78-463C-8E68-B81625BD0A22}" type="pres">
      <dgm:prSet presAssocID="{41DC0DD5-3577-4F31-B057-C6E175982F65}" presName="chevronComposite2" presStyleCnt="0"/>
      <dgm:spPr/>
    </dgm:pt>
    <dgm:pt modelId="{B49FF11C-322C-45C7-AD34-6B190B1A294F}" type="pres">
      <dgm:prSet presAssocID="{41DC0DD5-3577-4F31-B057-C6E175982F65}" presName="chevron2" presStyleLbl="sibTrans2D1" presStyleIdx="1" presStyleCnt="2" custLinFactNeighborX="88283" custLinFactNeighborY="4447"/>
      <dgm:spPr/>
    </dgm:pt>
    <dgm:pt modelId="{28090219-5A0D-49D0-8384-069FEF15CA78}" type="pres">
      <dgm:prSet presAssocID="{41DC0DD5-3577-4F31-B057-C6E175982F65}" presName="spChevron2" presStyleCnt="0"/>
      <dgm:spPr/>
    </dgm:pt>
    <dgm:pt modelId="{2ACC02DB-88C0-4825-8AD9-A1BF201E2ECB}" type="pres">
      <dgm:prSet presAssocID="{5BCD36C7-497C-431C-94E5-0C940E945480}" presName="last" presStyleCnt="0"/>
      <dgm:spPr/>
    </dgm:pt>
    <dgm:pt modelId="{D115C872-047F-45B4-96BE-DF32D0F93FB8}" type="pres">
      <dgm:prSet presAssocID="{5BCD36C7-497C-431C-94E5-0C940E945480}" presName="circleTx" presStyleLbl="node1" presStyleIdx="18" presStyleCnt="19" custScaleX="121532"/>
      <dgm:spPr/>
    </dgm:pt>
    <dgm:pt modelId="{F916FAB3-38E9-45E4-A030-512AE236431C}" type="pres">
      <dgm:prSet presAssocID="{5BCD36C7-497C-431C-94E5-0C940E945480}" presName="desTxN" presStyleLbl="revTx" presStyleIdx="1" presStyleCnt="2" custScaleX="241628" custScaleY="111025">
        <dgm:presLayoutVars>
          <dgm:bulletEnabled val="1"/>
        </dgm:presLayoutVars>
      </dgm:prSet>
      <dgm:spPr/>
    </dgm:pt>
    <dgm:pt modelId="{D9624015-2A7D-4295-8F89-390400FCA5EB}" type="pres">
      <dgm:prSet presAssocID="{5BCD36C7-497C-431C-94E5-0C940E945480}" presName="spN" presStyleCnt="0"/>
      <dgm:spPr/>
    </dgm:pt>
  </dgm:ptLst>
  <dgm:cxnLst>
    <dgm:cxn modelId="{F2C73214-21D5-4BC8-B580-AC1CEE65C657}" srcId="{CCA3AF73-1C75-4F4C-A14E-F5C22C8FD2EF}" destId="{39F60E16-F270-4419-94CD-AD44E7229001}" srcOrd="0" destOrd="0" parTransId="{74ABD93B-4302-4621-B588-7DCBBE8A86CD}" sibTransId="{41DC0DD5-3577-4F31-B057-C6E175982F65}"/>
    <dgm:cxn modelId="{CFB5594B-FEFB-49EB-A208-AC60D7CCE24D}" srcId="{5BCD36C7-497C-431C-94E5-0C940E945480}" destId="{6A92E7BF-8F8A-47DA-AC37-4D7134B7BCF6}" srcOrd="0" destOrd="0" parTransId="{F4EB9E34-D8D7-4CC2-BE73-24DFBF79A9D9}" sibTransId="{669F9200-BBA9-455C-A06D-E730CF58CDBA}"/>
    <dgm:cxn modelId="{BB92B86E-CF64-410E-BCBB-25CCA3685778}" type="presOf" srcId="{6A92E7BF-8F8A-47DA-AC37-4D7134B7BCF6}" destId="{F916FAB3-38E9-45E4-A030-512AE236431C}" srcOrd="0" destOrd="0" presId="urn:microsoft.com/office/officeart/2009/3/layout/RandomtoResultProcess"/>
    <dgm:cxn modelId="{C35A2074-4B9B-4E1D-88CC-461F795D5836}" type="presOf" srcId="{39F60E16-F270-4419-94CD-AD44E7229001}" destId="{23016D1E-51D3-4C37-A7B5-DE4BD0B12CEA}" srcOrd="0" destOrd="0" presId="urn:microsoft.com/office/officeart/2009/3/layout/RandomtoResultProcess"/>
    <dgm:cxn modelId="{859DD058-149C-467C-91BF-0D7839EE15F0}" srcId="{CCA3AF73-1C75-4F4C-A14E-F5C22C8FD2EF}" destId="{5BCD36C7-497C-431C-94E5-0C940E945480}" srcOrd="1" destOrd="0" parTransId="{20979985-6681-4F52-8442-33F363192363}" sibTransId="{64E3BF5E-35EA-4A4D-973A-50F86D5ADBF8}"/>
    <dgm:cxn modelId="{308D6779-1B18-4813-B096-66EB5C37D708}" type="presOf" srcId="{CCA3AF73-1C75-4F4C-A14E-F5C22C8FD2EF}" destId="{73D4F175-8629-42B4-9C60-0DADC3146B59}" srcOrd="0" destOrd="0" presId="urn:microsoft.com/office/officeart/2009/3/layout/RandomtoResultProcess"/>
    <dgm:cxn modelId="{796E12B6-49FB-4EF0-A03B-C7E966086458}" type="presOf" srcId="{5BCD36C7-497C-431C-94E5-0C940E945480}" destId="{D115C872-047F-45B4-96BE-DF32D0F93FB8}" srcOrd="0" destOrd="0" presId="urn:microsoft.com/office/officeart/2009/3/layout/RandomtoResultProcess"/>
    <dgm:cxn modelId="{70828C48-DCA1-4B68-9CA2-66DD9975B169}" type="presParOf" srcId="{73D4F175-8629-42B4-9C60-0DADC3146B59}" destId="{8B8A02D7-EBC9-4384-B00C-4BD703982C23}" srcOrd="0" destOrd="0" presId="urn:microsoft.com/office/officeart/2009/3/layout/RandomtoResultProcess"/>
    <dgm:cxn modelId="{75F91A7D-365A-4378-99DC-76390A78E285}" type="presParOf" srcId="{8B8A02D7-EBC9-4384-B00C-4BD703982C23}" destId="{23016D1E-51D3-4C37-A7B5-DE4BD0B12CEA}" srcOrd="0" destOrd="0" presId="urn:microsoft.com/office/officeart/2009/3/layout/RandomtoResultProcess"/>
    <dgm:cxn modelId="{B167F132-DC1B-4D34-9123-CFA2E37B05FB}" type="presParOf" srcId="{8B8A02D7-EBC9-4384-B00C-4BD703982C23}" destId="{3BAA1D3F-E7EC-4B02-812C-BAF995E6F1E5}" srcOrd="1" destOrd="0" presId="urn:microsoft.com/office/officeart/2009/3/layout/RandomtoResultProcess"/>
    <dgm:cxn modelId="{137CF7B6-B85F-4F1C-B0E7-83D5C623C6C9}" type="presParOf" srcId="{8B8A02D7-EBC9-4384-B00C-4BD703982C23}" destId="{F16C8D6E-CF86-4607-B8BA-9470B8E8DB2F}" srcOrd="2" destOrd="0" presId="urn:microsoft.com/office/officeart/2009/3/layout/RandomtoResultProcess"/>
    <dgm:cxn modelId="{1295DBB7-49C6-4897-94DD-11D2AB1377C7}" type="presParOf" srcId="{8B8A02D7-EBC9-4384-B00C-4BD703982C23}" destId="{A44E5314-57EC-4AB6-8DFD-2678A437EA4F}" srcOrd="3" destOrd="0" presId="urn:microsoft.com/office/officeart/2009/3/layout/RandomtoResultProcess"/>
    <dgm:cxn modelId="{1A2C3F8B-E8C9-4DD3-9E48-7FE3D5E6E61A}" type="presParOf" srcId="{8B8A02D7-EBC9-4384-B00C-4BD703982C23}" destId="{6B74F173-F180-4FA3-B72F-EE6593238B10}" srcOrd="4" destOrd="0" presId="urn:microsoft.com/office/officeart/2009/3/layout/RandomtoResultProcess"/>
    <dgm:cxn modelId="{92140C07-A615-42CC-8D59-16EACBF9FC9B}" type="presParOf" srcId="{8B8A02D7-EBC9-4384-B00C-4BD703982C23}" destId="{EA3B7B9A-B779-47FF-B14F-8FFFBB6A3249}" srcOrd="5" destOrd="0" presId="urn:microsoft.com/office/officeart/2009/3/layout/RandomtoResultProcess"/>
    <dgm:cxn modelId="{01F5B03A-AD20-49BB-9B43-5A1E7DC1B1FE}" type="presParOf" srcId="{8B8A02D7-EBC9-4384-B00C-4BD703982C23}" destId="{9CCD8395-37D5-4E1F-9E03-B9B2BEA423FF}" srcOrd="6" destOrd="0" presId="urn:microsoft.com/office/officeart/2009/3/layout/RandomtoResultProcess"/>
    <dgm:cxn modelId="{3BBFBDDA-BF06-4BF0-9146-1F0500308D6F}" type="presParOf" srcId="{8B8A02D7-EBC9-4384-B00C-4BD703982C23}" destId="{35F548BC-4A01-41E6-A909-8E70E9258770}" srcOrd="7" destOrd="0" presId="urn:microsoft.com/office/officeart/2009/3/layout/RandomtoResultProcess"/>
    <dgm:cxn modelId="{E977DCEB-8542-4F1B-9704-FA12566A446B}" type="presParOf" srcId="{8B8A02D7-EBC9-4384-B00C-4BD703982C23}" destId="{B8C4238E-16A2-4480-B03E-DE244EA3C865}" srcOrd="8" destOrd="0" presId="urn:microsoft.com/office/officeart/2009/3/layout/RandomtoResultProcess"/>
    <dgm:cxn modelId="{C4A67E12-4099-498D-8A27-A0F69C83C7E1}" type="presParOf" srcId="{8B8A02D7-EBC9-4384-B00C-4BD703982C23}" destId="{1550D1E3-D89E-48BF-8568-DBD178F3AE0E}" srcOrd="9" destOrd="0" presId="urn:microsoft.com/office/officeart/2009/3/layout/RandomtoResultProcess"/>
    <dgm:cxn modelId="{078F3AB2-939D-4514-BBF9-05CF729DE2DF}" type="presParOf" srcId="{8B8A02D7-EBC9-4384-B00C-4BD703982C23}" destId="{7A670B69-AE40-4C14-8751-286F7B6768CC}" srcOrd="10" destOrd="0" presId="urn:microsoft.com/office/officeart/2009/3/layout/RandomtoResultProcess"/>
    <dgm:cxn modelId="{ECFBB83F-80B4-4820-BF9E-3F5BEB16621B}" type="presParOf" srcId="{8B8A02D7-EBC9-4384-B00C-4BD703982C23}" destId="{9A327FB4-30E2-4758-8164-124DACD1DF7A}" srcOrd="11" destOrd="0" presId="urn:microsoft.com/office/officeart/2009/3/layout/RandomtoResultProcess"/>
    <dgm:cxn modelId="{D8E0FCB0-0616-42CB-9B84-857903EA781F}" type="presParOf" srcId="{8B8A02D7-EBC9-4384-B00C-4BD703982C23}" destId="{36CDAE87-36BB-4B17-80B3-4D8035CF58A0}" srcOrd="12" destOrd="0" presId="urn:microsoft.com/office/officeart/2009/3/layout/RandomtoResultProcess"/>
    <dgm:cxn modelId="{698AA522-CC8B-48F7-B35C-B5F5B4D1C351}" type="presParOf" srcId="{8B8A02D7-EBC9-4384-B00C-4BD703982C23}" destId="{32DDF3F3-3519-49A1-A488-0D6AC497BB47}" srcOrd="13" destOrd="0" presId="urn:microsoft.com/office/officeart/2009/3/layout/RandomtoResultProcess"/>
    <dgm:cxn modelId="{C3B197C4-61F3-46DF-B44B-A88BFE8854D5}" type="presParOf" srcId="{8B8A02D7-EBC9-4384-B00C-4BD703982C23}" destId="{09402228-77E1-4DEE-8934-2CC24F895280}" srcOrd="14" destOrd="0" presId="urn:microsoft.com/office/officeart/2009/3/layout/RandomtoResultProcess"/>
    <dgm:cxn modelId="{CAA04448-53CE-483B-B868-2EF9093862A3}" type="presParOf" srcId="{8B8A02D7-EBC9-4384-B00C-4BD703982C23}" destId="{4349145F-92CA-4245-8A9E-574F0E645FA6}" srcOrd="15" destOrd="0" presId="urn:microsoft.com/office/officeart/2009/3/layout/RandomtoResultProcess"/>
    <dgm:cxn modelId="{3C861319-772B-41E5-BD06-EE6DE795F5BC}" type="presParOf" srcId="{8B8A02D7-EBC9-4384-B00C-4BD703982C23}" destId="{95635888-9D22-46EA-AB6E-0D12B6A6CD71}" srcOrd="16" destOrd="0" presId="urn:microsoft.com/office/officeart/2009/3/layout/RandomtoResultProcess"/>
    <dgm:cxn modelId="{2FE3F17C-3DA6-4020-99F5-1D3914D1C407}" type="presParOf" srcId="{8B8A02D7-EBC9-4384-B00C-4BD703982C23}" destId="{9DC298D4-AFA6-430F-89C8-140343D01B3E}" srcOrd="17" destOrd="0" presId="urn:microsoft.com/office/officeart/2009/3/layout/RandomtoResultProcess"/>
    <dgm:cxn modelId="{CA41078F-0653-4462-8483-D19CE93CA952}" type="presParOf" srcId="{8B8A02D7-EBC9-4384-B00C-4BD703982C23}" destId="{C0636B99-21F6-4DB7-997D-9D0A278410D2}" srcOrd="18" destOrd="0" presId="urn:microsoft.com/office/officeart/2009/3/layout/RandomtoResultProcess"/>
    <dgm:cxn modelId="{074E61A0-C2CD-4D1D-84D8-261F10C07DCF}" type="presParOf" srcId="{73D4F175-8629-42B4-9C60-0DADC3146B59}" destId="{A34B24DB-EF1C-4CF3-B575-899D0A41FCC1}" srcOrd="1" destOrd="0" presId="urn:microsoft.com/office/officeart/2009/3/layout/RandomtoResultProcess"/>
    <dgm:cxn modelId="{186C4C72-0D9F-483C-A296-28AA5C7D1925}" type="presParOf" srcId="{A34B24DB-EF1C-4CF3-B575-899D0A41FCC1}" destId="{6A5FA6D8-FEB3-47B7-9E15-C23D58718E67}" srcOrd="0" destOrd="0" presId="urn:microsoft.com/office/officeart/2009/3/layout/RandomtoResultProcess"/>
    <dgm:cxn modelId="{3B02BF25-2BCB-47E1-86F4-54F1C2688D39}" type="presParOf" srcId="{A34B24DB-EF1C-4CF3-B575-899D0A41FCC1}" destId="{6CD87752-08A7-456A-BF36-DBAE7526FF68}" srcOrd="1" destOrd="0" presId="urn:microsoft.com/office/officeart/2009/3/layout/RandomtoResultProcess"/>
    <dgm:cxn modelId="{7592204B-FEE3-4EF1-9F88-4A035D513A42}" type="presParOf" srcId="{73D4F175-8629-42B4-9C60-0DADC3146B59}" destId="{65988FD7-C459-4523-AE75-F0412C4FFFE1}" srcOrd="2" destOrd="0" presId="urn:microsoft.com/office/officeart/2009/3/layout/RandomtoResultProcess"/>
    <dgm:cxn modelId="{FB5BECFA-9CB2-4643-A98D-BF9102056CC3}" type="presParOf" srcId="{73D4F175-8629-42B4-9C60-0DADC3146B59}" destId="{F8546FC2-3C78-463C-8E68-B81625BD0A22}" srcOrd="3" destOrd="0" presId="urn:microsoft.com/office/officeart/2009/3/layout/RandomtoResultProcess"/>
    <dgm:cxn modelId="{6C0BCA75-A60E-4352-B81A-CD1CA94E5AA3}" type="presParOf" srcId="{F8546FC2-3C78-463C-8E68-B81625BD0A22}" destId="{B49FF11C-322C-45C7-AD34-6B190B1A294F}" srcOrd="0" destOrd="0" presId="urn:microsoft.com/office/officeart/2009/3/layout/RandomtoResultProcess"/>
    <dgm:cxn modelId="{C4EC4658-C6C5-4F3B-BE4C-23972E31A133}" type="presParOf" srcId="{F8546FC2-3C78-463C-8E68-B81625BD0A22}" destId="{28090219-5A0D-49D0-8384-069FEF15CA78}" srcOrd="1" destOrd="0" presId="urn:microsoft.com/office/officeart/2009/3/layout/RandomtoResultProcess"/>
    <dgm:cxn modelId="{92EE7094-1EF4-4B62-A272-C7FF113FC2CF}" type="presParOf" srcId="{73D4F175-8629-42B4-9C60-0DADC3146B59}" destId="{2ACC02DB-88C0-4825-8AD9-A1BF201E2ECB}" srcOrd="4" destOrd="0" presId="urn:microsoft.com/office/officeart/2009/3/layout/RandomtoResultProcess"/>
    <dgm:cxn modelId="{B3E7FF78-B8AA-4773-9263-11F493C11F61}" type="presParOf" srcId="{2ACC02DB-88C0-4825-8AD9-A1BF201E2ECB}" destId="{D115C872-047F-45B4-96BE-DF32D0F93FB8}" srcOrd="0" destOrd="0" presId="urn:microsoft.com/office/officeart/2009/3/layout/RandomtoResultProcess"/>
    <dgm:cxn modelId="{BE37EBCF-7DA6-486E-9AAE-433FFBAD7AA2}" type="presParOf" srcId="{2ACC02DB-88C0-4825-8AD9-A1BF201E2ECB}" destId="{F916FAB3-38E9-45E4-A030-512AE236431C}" srcOrd="1" destOrd="0" presId="urn:microsoft.com/office/officeart/2009/3/layout/RandomtoResultProcess"/>
    <dgm:cxn modelId="{00FC7DC4-5607-42CA-A2C7-66102FE21E8D}" type="presParOf" srcId="{2ACC02DB-88C0-4825-8AD9-A1BF201E2ECB}" destId="{D9624015-2A7D-4295-8F89-390400FCA5EB}"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DB5B6E-27D2-4752-945A-C1153436E21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L"/>
        </a:p>
      </dgm:t>
    </dgm:pt>
    <dgm:pt modelId="{382360BA-FAE2-41B5-8705-862783C15E05}">
      <dgm:prSet phldrT="[Texto]"/>
      <dgm:spPr/>
      <dgm:t>
        <a:bodyPr/>
        <a:lstStyle/>
        <a:p>
          <a:r>
            <a:rPr lang="es-CL" dirty="0">
              <a:latin typeface="Verdana" panose="020B0604030504040204" pitchFamily="34" charset="0"/>
              <a:ea typeface="Verdana" panose="020B0604030504040204" pitchFamily="34" charset="0"/>
            </a:rPr>
            <a:t>Permiso</a:t>
          </a:r>
        </a:p>
      </dgm:t>
    </dgm:pt>
    <dgm:pt modelId="{F4AB97CF-C464-4583-8429-74C46F490BA8}" type="parTrans" cxnId="{72048FAD-A86D-4825-8E88-89926307D647}">
      <dgm:prSet/>
      <dgm:spPr/>
      <dgm:t>
        <a:bodyPr/>
        <a:lstStyle/>
        <a:p>
          <a:endParaRPr lang="es-CL"/>
        </a:p>
      </dgm:t>
    </dgm:pt>
    <dgm:pt modelId="{49EB8C4E-C8A5-4C83-ABCC-092492163235}" type="sibTrans" cxnId="{72048FAD-A86D-4825-8E88-89926307D647}">
      <dgm:prSet/>
      <dgm:spPr/>
      <dgm:t>
        <a:bodyPr/>
        <a:lstStyle/>
        <a:p>
          <a:endParaRPr lang="es-CL"/>
        </a:p>
      </dgm:t>
    </dgm:pt>
    <dgm:pt modelId="{6A8CE6C5-895B-43D7-8FD1-5D8D3452443A}">
      <dgm:prSet phldrT="[Texto]"/>
      <dgm:spPr/>
      <dgm:t>
        <a:bodyPr/>
        <a:lstStyle/>
        <a:p>
          <a:r>
            <a:rPr lang="es-CL" dirty="0"/>
            <a:t>Iteraciones</a:t>
          </a:r>
        </a:p>
      </dgm:t>
    </dgm:pt>
    <dgm:pt modelId="{B87B877D-99E6-48F4-BCBF-5319FC695E23}" type="parTrans" cxnId="{EC5B47E1-12C2-4955-B662-6ED64C221EEA}">
      <dgm:prSet/>
      <dgm:spPr/>
      <dgm:t>
        <a:bodyPr/>
        <a:lstStyle/>
        <a:p>
          <a:endParaRPr lang="es-CL"/>
        </a:p>
      </dgm:t>
    </dgm:pt>
    <dgm:pt modelId="{1638AD45-2027-423B-94F7-BA9988678DDF}" type="sibTrans" cxnId="{EC5B47E1-12C2-4955-B662-6ED64C221EEA}">
      <dgm:prSet/>
      <dgm:spPr/>
      <dgm:t>
        <a:bodyPr/>
        <a:lstStyle/>
        <a:p>
          <a:endParaRPr lang="es-CL"/>
        </a:p>
      </dgm:t>
    </dgm:pt>
    <dgm:pt modelId="{4D64FA36-DA27-4EEA-A3B8-D4A89226F8E8}">
      <dgm:prSet phldrT="[Texto]"/>
      <dgm:spPr/>
      <dgm:t>
        <a:bodyPr/>
        <a:lstStyle/>
        <a:p>
          <a:r>
            <a:rPr lang="es-CL" dirty="0"/>
            <a:t>Uso</a:t>
          </a:r>
        </a:p>
      </dgm:t>
    </dgm:pt>
    <dgm:pt modelId="{A7DDA5E0-F95A-4600-BD87-C6BBE38DCF36}" type="parTrans" cxnId="{E815C539-110A-4B4E-B620-FD2A6615BA0F}">
      <dgm:prSet/>
      <dgm:spPr/>
      <dgm:t>
        <a:bodyPr/>
        <a:lstStyle/>
        <a:p>
          <a:endParaRPr lang="es-CL"/>
        </a:p>
      </dgm:t>
    </dgm:pt>
    <dgm:pt modelId="{64B91E9C-01CB-4F55-BC74-B1231364421E}" type="sibTrans" cxnId="{E815C539-110A-4B4E-B620-FD2A6615BA0F}">
      <dgm:prSet/>
      <dgm:spPr/>
      <dgm:t>
        <a:bodyPr/>
        <a:lstStyle/>
        <a:p>
          <a:endParaRPr lang="es-CL"/>
        </a:p>
      </dgm:t>
    </dgm:pt>
    <dgm:pt modelId="{A1152FD3-18C1-4C4F-B886-E7467AC1505A}">
      <dgm:prSet phldrT="[Texto]"/>
      <dgm:spPr/>
      <dgm:t>
        <a:bodyPr/>
        <a:lstStyle/>
        <a:p>
          <a:r>
            <a:rPr lang="es-CL" dirty="0"/>
            <a:t>Plazo</a:t>
          </a:r>
        </a:p>
      </dgm:t>
    </dgm:pt>
    <dgm:pt modelId="{48A38CEA-53F7-4599-AEC8-896725129F51}" type="parTrans" cxnId="{98598D27-F6F9-4BEE-84ED-1FB134244F91}">
      <dgm:prSet/>
      <dgm:spPr/>
      <dgm:t>
        <a:bodyPr/>
        <a:lstStyle/>
        <a:p>
          <a:endParaRPr lang="es-CL"/>
        </a:p>
      </dgm:t>
    </dgm:pt>
    <dgm:pt modelId="{A9867C45-DA85-47DA-AD88-23913902F6C8}" type="sibTrans" cxnId="{98598D27-F6F9-4BEE-84ED-1FB134244F91}">
      <dgm:prSet/>
      <dgm:spPr/>
      <dgm:t>
        <a:bodyPr/>
        <a:lstStyle/>
        <a:p>
          <a:endParaRPr lang="es-CL"/>
        </a:p>
      </dgm:t>
    </dgm:pt>
    <dgm:pt modelId="{F8ED192B-4B19-456B-835B-68C4529A8262}">
      <dgm:prSet phldrT="[Texto]"/>
      <dgm:spPr/>
      <dgm:t>
        <a:bodyPr/>
        <a:lstStyle/>
        <a:p>
          <a:r>
            <a:rPr lang="es-CL" dirty="0"/>
            <a:t>Rechazo</a:t>
          </a:r>
        </a:p>
      </dgm:t>
    </dgm:pt>
    <dgm:pt modelId="{B8C0D535-A8B3-470B-952C-8AA7BDA26258}" type="parTrans" cxnId="{C91E6C84-4DC3-48AC-9C6C-CD0AD9C6C9D2}">
      <dgm:prSet/>
      <dgm:spPr/>
      <dgm:t>
        <a:bodyPr/>
        <a:lstStyle/>
        <a:p>
          <a:endParaRPr lang="es-CL"/>
        </a:p>
      </dgm:t>
    </dgm:pt>
    <dgm:pt modelId="{71380111-B94D-4A48-B5A9-3F8F39C76A74}" type="sibTrans" cxnId="{C91E6C84-4DC3-48AC-9C6C-CD0AD9C6C9D2}">
      <dgm:prSet/>
      <dgm:spPr/>
      <dgm:t>
        <a:bodyPr/>
        <a:lstStyle/>
        <a:p>
          <a:endParaRPr lang="es-CL"/>
        </a:p>
      </dgm:t>
    </dgm:pt>
    <dgm:pt modelId="{596D9036-3C43-4DB3-91A8-E4630D7BC846}">
      <dgm:prSet phldrT="[Texto]"/>
      <dgm:spPr/>
      <dgm:t>
        <a:bodyPr/>
        <a:lstStyle/>
        <a:p>
          <a:r>
            <a:rPr lang="es-CL" dirty="0"/>
            <a:t>Mejoras</a:t>
          </a:r>
        </a:p>
      </dgm:t>
    </dgm:pt>
    <dgm:pt modelId="{F7C7FC51-ECD4-4FBC-82AC-1D6F243B5A14}" type="parTrans" cxnId="{2031ACA9-9AEA-4584-8D02-D750202C68FA}">
      <dgm:prSet/>
      <dgm:spPr/>
      <dgm:t>
        <a:bodyPr/>
        <a:lstStyle/>
        <a:p>
          <a:endParaRPr lang="es-CL"/>
        </a:p>
      </dgm:t>
    </dgm:pt>
    <dgm:pt modelId="{715FB750-BB57-47A2-8CB4-DF2E439C3080}" type="sibTrans" cxnId="{2031ACA9-9AEA-4584-8D02-D750202C68FA}">
      <dgm:prSet/>
      <dgm:spPr/>
      <dgm:t>
        <a:bodyPr/>
        <a:lstStyle/>
        <a:p>
          <a:endParaRPr lang="es-CL"/>
        </a:p>
      </dgm:t>
    </dgm:pt>
    <dgm:pt modelId="{8A44BAE9-583A-4257-BA77-23F80B5FB25C}" type="pres">
      <dgm:prSet presAssocID="{D7DB5B6E-27D2-4752-945A-C1153436E21D}" presName="Name0" presStyleCnt="0">
        <dgm:presLayoutVars>
          <dgm:chMax val="1"/>
          <dgm:dir/>
          <dgm:animLvl val="ctr"/>
          <dgm:resizeHandles val="exact"/>
        </dgm:presLayoutVars>
      </dgm:prSet>
      <dgm:spPr/>
    </dgm:pt>
    <dgm:pt modelId="{C517083E-4CF5-4C28-9982-67B8A7D7D9E8}" type="pres">
      <dgm:prSet presAssocID="{382360BA-FAE2-41B5-8705-862783C15E05}" presName="centerShape" presStyleLbl="node0" presStyleIdx="0" presStyleCnt="1"/>
      <dgm:spPr/>
    </dgm:pt>
    <dgm:pt modelId="{5F525C76-E107-46BF-82FB-E2FB743A9407}" type="pres">
      <dgm:prSet presAssocID="{6A8CE6C5-895B-43D7-8FD1-5D8D3452443A}" presName="node" presStyleLbl="node1" presStyleIdx="0" presStyleCnt="5">
        <dgm:presLayoutVars>
          <dgm:bulletEnabled val="1"/>
        </dgm:presLayoutVars>
      </dgm:prSet>
      <dgm:spPr/>
    </dgm:pt>
    <dgm:pt modelId="{108C5429-1DBD-4B94-B9B7-3A6895F3BF09}" type="pres">
      <dgm:prSet presAssocID="{6A8CE6C5-895B-43D7-8FD1-5D8D3452443A}" presName="dummy" presStyleCnt="0"/>
      <dgm:spPr/>
    </dgm:pt>
    <dgm:pt modelId="{D31A9617-D459-4300-8911-85C155C7BA00}" type="pres">
      <dgm:prSet presAssocID="{1638AD45-2027-423B-94F7-BA9988678DDF}" presName="sibTrans" presStyleLbl="sibTrans2D1" presStyleIdx="0" presStyleCnt="5"/>
      <dgm:spPr/>
    </dgm:pt>
    <dgm:pt modelId="{76C054E1-6EF3-4D0D-A31C-A2864E4B4268}" type="pres">
      <dgm:prSet presAssocID="{4D64FA36-DA27-4EEA-A3B8-D4A89226F8E8}" presName="node" presStyleLbl="node1" presStyleIdx="1" presStyleCnt="5">
        <dgm:presLayoutVars>
          <dgm:bulletEnabled val="1"/>
        </dgm:presLayoutVars>
      </dgm:prSet>
      <dgm:spPr/>
    </dgm:pt>
    <dgm:pt modelId="{620E4C9D-9C87-4F60-B43D-BA24AA240973}" type="pres">
      <dgm:prSet presAssocID="{4D64FA36-DA27-4EEA-A3B8-D4A89226F8E8}" presName="dummy" presStyleCnt="0"/>
      <dgm:spPr/>
    </dgm:pt>
    <dgm:pt modelId="{561FD2E6-80E7-4B04-804C-74C36EDF4F43}" type="pres">
      <dgm:prSet presAssocID="{64B91E9C-01CB-4F55-BC74-B1231364421E}" presName="sibTrans" presStyleLbl="sibTrans2D1" presStyleIdx="1" presStyleCnt="5"/>
      <dgm:spPr/>
    </dgm:pt>
    <dgm:pt modelId="{1F1D4C9F-547B-4158-AB01-94CB3FBE6BCE}" type="pres">
      <dgm:prSet presAssocID="{A1152FD3-18C1-4C4F-B886-E7467AC1505A}" presName="node" presStyleLbl="node1" presStyleIdx="2" presStyleCnt="5">
        <dgm:presLayoutVars>
          <dgm:bulletEnabled val="1"/>
        </dgm:presLayoutVars>
      </dgm:prSet>
      <dgm:spPr/>
    </dgm:pt>
    <dgm:pt modelId="{19D67CA9-EAE2-43CF-A472-A3F31C976E6A}" type="pres">
      <dgm:prSet presAssocID="{A1152FD3-18C1-4C4F-B886-E7467AC1505A}" presName="dummy" presStyleCnt="0"/>
      <dgm:spPr/>
    </dgm:pt>
    <dgm:pt modelId="{60B5229E-2834-44BC-9729-4D80358C0510}" type="pres">
      <dgm:prSet presAssocID="{A9867C45-DA85-47DA-AD88-23913902F6C8}" presName="sibTrans" presStyleLbl="sibTrans2D1" presStyleIdx="2" presStyleCnt="5"/>
      <dgm:spPr/>
    </dgm:pt>
    <dgm:pt modelId="{DF379220-747C-4066-BA2D-35A062608388}" type="pres">
      <dgm:prSet presAssocID="{F8ED192B-4B19-456B-835B-68C4529A8262}" presName="node" presStyleLbl="node1" presStyleIdx="3" presStyleCnt="5">
        <dgm:presLayoutVars>
          <dgm:bulletEnabled val="1"/>
        </dgm:presLayoutVars>
      </dgm:prSet>
      <dgm:spPr/>
    </dgm:pt>
    <dgm:pt modelId="{9185EB2B-BFEB-44E6-A349-CEBD4FDE520A}" type="pres">
      <dgm:prSet presAssocID="{F8ED192B-4B19-456B-835B-68C4529A8262}" presName="dummy" presStyleCnt="0"/>
      <dgm:spPr/>
    </dgm:pt>
    <dgm:pt modelId="{3A3BC898-DF68-438E-80DF-D6927D061640}" type="pres">
      <dgm:prSet presAssocID="{71380111-B94D-4A48-B5A9-3F8F39C76A74}" presName="sibTrans" presStyleLbl="sibTrans2D1" presStyleIdx="3" presStyleCnt="5"/>
      <dgm:spPr/>
    </dgm:pt>
    <dgm:pt modelId="{22426140-1A5C-4339-89A3-D1E9C62F8BB3}" type="pres">
      <dgm:prSet presAssocID="{596D9036-3C43-4DB3-91A8-E4630D7BC846}" presName="node" presStyleLbl="node1" presStyleIdx="4" presStyleCnt="5">
        <dgm:presLayoutVars>
          <dgm:bulletEnabled val="1"/>
        </dgm:presLayoutVars>
      </dgm:prSet>
      <dgm:spPr/>
    </dgm:pt>
    <dgm:pt modelId="{A7C86F36-A398-42AA-BC91-9CF6AD38717E}" type="pres">
      <dgm:prSet presAssocID="{596D9036-3C43-4DB3-91A8-E4630D7BC846}" presName="dummy" presStyleCnt="0"/>
      <dgm:spPr/>
    </dgm:pt>
    <dgm:pt modelId="{E23549A5-5B2A-4463-9CA7-3755667249D6}" type="pres">
      <dgm:prSet presAssocID="{715FB750-BB57-47A2-8CB4-DF2E439C3080}" presName="sibTrans" presStyleLbl="sibTrans2D1" presStyleIdx="4" presStyleCnt="5"/>
      <dgm:spPr/>
    </dgm:pt>
  </dgm:ptLst>
  <dgm:cxnLst>
    <dgm:cxn modelId="{8976B518-5DC8-4109-8D64-10872E760833}" type="presOf" srcId="{D7DB5B6E-27D2-4752-945A-C1153436E21D}" destId="{8A44BAE9-583A-4257-BA77-23F80B5FB25C}" srcOrd="0" destOrd="0" presId="urn:microsoft.com/office/officeart/2005/8/layout/radial6"/>
    <dgm:cxn modelId="{98598D27-F6F9-4BEE-84ED-1FB134244F91}" srcId="{382360BA-FAE2-41B5-8705-862783C15E05}" destId="{A1152FD3-18C1-4C4F-B886-E7467AC1505A}" srcOrd="2" destOrd="0" parTransId="{48A38CEA-53F7-4599-AEC8-896725129F51}" sibTransId="{A9867C45-DA85-47DA-AD88-23913902F6C8}"/>
    <dgm:cxn modelId="{E815C539-110A-4B4E-B620-FD2A6615BA0F}" srcId="{382360BA-FAE2-41B5-8705-862783C15E05}" destId="{4D64FA36-DA27-4EEA-A3B8-D4A89226F8E8}" srcOrd="1" destOrd="0" parTransId="{A7DDA5E0-F95A-4600-BD87-C6BBE38DCF36}" sibTransId="{64B91E9C-01CB-4F55-BC74-B1231364421E}"/>
    <dgm:cxn modelId="{6E6BE060-7AF8-4B34-B6F5-124AD6D07FD1}" type="presOf" srcId="{A9867C45-DA85-47DA-AD88-23913902F6C8}" destId="{60B5229E-2834-44BC-9729-4D80358C0510}" srcOrd="0" destOrd="0" presId="urn:microsoft.com/office/officeart/2005/8/layout/radial6"/>
    <dgm:cxn modelId="{DA47466A-4E93-48BF-AE44-69FB014C8290}" type="presOf" srcId="{F8ED192B-4B19-456B-835B-68C4529A8262}" destId="{DF379220-747C-4066-BA2D-35A062608388}" srcOrd="0" destOrd="0" presId="urn:microsoft.com/office/officeart/2005/8/layout/radial6"/>
    <dgm:cxn modelId="{FE9AF27B-12F8-48BD-847A-A9E99D579AE3}" type="presOf" srcId="{715FB750-BB57-47A2-8CB4-DF2E439C3080}" destId="{E23549A5-5B2A-4463-9CA7-3755667249D6}" srcOrd="0" destOrd="0" presId="urn:microsoft.com/office/officeart/2005/8/layout/radial6"/>
    <dgm:cxn modelId="{C91E6C84-4DC3-48AC-9C6C-CD0AD9C6C9D2}" srcId="{382360BA-FAE2-41B5-8705-862783C15E05}" destId="{F8ED192B-4B19-456B-835B-68C4529A8262}" srcOrd="3" destOrd="0" parTransId="{B8C0D535-A8B3-470B-952C-8AA7BDA26258}" sibTransId="{71380111-B94D-4A48-B5A9-3F8F39C76A74}"/>
    <dgm:cxn modelId="{425B9388-AC25-41F4-8EA0-487ECA0BE2D8}" type="presOf" srcId="{1638AD45-2027-423B-94F7-BA9988678DDF}" destId="{D31A9617-D459-4300-8911-85C155C7BA00}" srcOrd="0" destOrd="0" presId="urn:microsoft.com/office/officeart/2005/8/layout/radial6"/>
    <dgm:cxn modelId="{2031ACA9-9AEA-4584-8D02-D750202C68FA}" srcId="{382360BA-FAE2-41B5-8705-862783C15E05}" destId="{596D9036-3C43-4DB3-91A8-E4630D7BC846}" srcOrd="4" destOrd="0" parTransId="{F7C7FC51-ECD4-4FBC-82AC-1D6F243B5A14}" sibTransId="{715FB750-BB57-47A2-8CB4-DF2E439C3080}"/>
    <dgm:cxn modelId="{72048FAD-A86D-4825-8E88-89926307D647}" srcId="{D7DB5B6E-27D2-4752-945A-C1153436E21D}" destId="{382360BA-FAE2-41B5-8705-862783C15E05}" srcOrd="0" destOrd="0" parTransId="{F4AB97CF-C464-4583-8429-74C46F490BA8}" sibTransId="{49EB8C4E-C8A5-4C83-ABCC-092492163235}"/>
    <dgm:cxn modelId="{4AD8BFAF-9BEF-444A-9458-E5EAF90BD8B7}" type="presOf" srcId="{382360BA-FAE2-41B5-8705-862783C15E05}" destId="{C517083E-4CF5-4C28-9982-67B8A7D7D9E8}" srcOrd="0" destOrd="0" presId="urn:microsoft.com/office/officeart/2005/8/layout/radial6"/>
    <dgm:cxn modelId="{6D6985C9-F280-45FB-A16D-A8CC5A161AD8}" type="presOf" srcId="{6A8CE6C5-895B-43D7-8FD1-5D8D3452443A}" destId="{5F525C76-E107-46BF-82FB-E2FB743A9407}" srcOrd="0" destOrd="0" presId="urn:microsoft.com/office/officeart/2005/8/layout/radial6"/>
    <dgm:cxn modelId="{5483F8CE-0772-4644-8902-645BD7F4EC42}" type="presOf" srcId="{71380111-B94D-4A48-B5A9-3F8F39C76A74}" destId="{3A3BC898-DF68-438E-80DF-D6927D061640}" srcOrd="0" destOrd="0" presId="urn:microsoft.com/office/officeart/2005/8/layout/radial6"/>
    <dgm:cxn modelId="{EC5B47E1-12C2-4955-B662-6ED64C221EEA}" srcId="{382360BA-FAE2-41B5-8705-862783C15E05}" destId="{6A8CE6C5-895B-43D7-8FD1-5D8D3452443A}" srcOrd="0" destOrd="0" parTransId="{B87B877D-99E6-48F4-BCBF-5319FC695E23}" sibTransId="{1638AD45-2027-423B-94F7-BA9988678DDF}"/>
    <dgm:cxn modelId="{846605E2-92AD-4B23-B611-51723C83E433}" type="presOf" srcId="{4D64FA36-DA27-4EEA-A3B8-D4A89226F8E8}" destId="{76C054E1-6EF3-4D0D-A31C-A2864E4B4268}" srcOrd="0" destOrd="0" presId="urn:microsoft.com/office/officeart/2005/8/layout/radial6"/>
    <dgm:cxn modelId="{C3B034F2-C64F-4FB5-9090-E8509C69CD11}" type="presOf" srcId="{A1152FD3-18C1-4C4F-B886-E7467AC1505A}" destId="{1F1D4C9F-547B-4158-AB01-94CB3FBE6BCE}" srcOrd="0" destOrd="0" presId="urn:microsoft.com/office/officeart/2005/8/layout/radial6"/>
    <dgm:cxn modelId="{EC1F13F5-449C-4CE2-9416-D06392B0F6BB}" type="presOf" srcId="{64B91E9C-01CB-4F55-BC74-B1231364421E}" destId="{561FD2E6-80E7-4B04-804C-74C36EDF4F43}" srcOrd="0" destOrd="0" presId="urn:microsoft.com/office/officeart/2005/8/layout/radial6"/>
    <dgm:cxn modelId="{5F1C39F5-3BF6-46F6-9471-026A303C40AD}" type="presOf" srcId="{596D9036-3C43-4DB3-91A8-E4630D7BC846}" destId="{22426140-1A5C-4339-89A3-D1E9C62F8BB3}" srcOrd="0" destOrd="0" presId="urn:microsoft.com/office/officeart/2005/8/layout/radial6"/>
    <dgm:cxn modelId="{D2E34E25-4734-422E-A924-11FFCA1167FE}" type="presParOf" srcId="{8A44BAE9-583A-4257-BA77-23F80B5FB25C}" destId="{C517083E-4CF5-4C28-9982-67B8A7D7D9E8}" srcOrd="0" destOrd="0" presId="urn:microsoft.com/office/officeart/2005/8/layout/radial6"/>
    <dgm:cxn modelId="{BC74065A-6439-4C95-AF8B-EFC27AF746E4}" type="presParOf" srcId="{8A44BAE9-583A-4257-BA77-23F80B5FB25C}" destId="{5F525C76-E107-46BF-82FB-E2FB743A9407}" srcOrd="1" destOrd="0" presId="urn:microsoft.com/office/officeart/2005/8/layout/radial6"/>
    <dgm:cxn modelId="{26931250-8EF4-4550-B981-0F76416B37BC}" type="presParOf" srcId="{8A44BAE9-583A-4257-BA77-23F80B5FB25C}" destId="{108C5429-1DBD-4B94-B9B7-3A6895F3BF09}" srcOrd="2" destOrd="0" presId="urn:microsoft.com/office/officeart/2005/8/layout/radial6"/>
    <dgm:cxn modelId="{E32AB621-38FC-4190-8DE6-221FFF93EE05}" type="presParOf" srcId="{8A44BAE9-583A-4257-BA77-23F80B5FB25C}" destId="{D31A9617-D459-4300-8911-85C155C7BA00}" srcOrd="3" destOrd="0" presId="urn:microsoft.com/office/officeart/2005/8/layout/radial6"/>
    <dgm:cxn modelId="{EEA615D0-0C81-4234-AF4C-A491A3068241}" type="presParOf" srcId="{8A44BAE9-583A-4257-BA77-23F80B5FB25C}" destId="{76C054E1-6EF3-4D0D-A31C-A2864E4B4268}" srcOrd="4" destOrd="0" presId="urn:microsoft.com/office/officeart/2005/8/layout/radial6"/>
    <dgm:cxn modelId="{FC17453A-B136-4E44-A3C6-6802F7D04462}" type="presParOf" srcId="{8A44BAE9-583A-4257-BA77-23F80B5FB25C}" destId="{620E4C9D-9C87-4F60-B43D-BA24AA240973}" srcOrd="5" destOrd="0" presId="urn:microsoft.com/office/officeart/2005/8/layout/radial6"/>
    <dgm:cxn modelId="{53E0355F-9BEB-42EC-9A1E-4DDF2E7BB35D}" type="presParOf" srcId="{8A44BAE9-583A-4257-BA77-23F80B5FB25C}" destId="{561FD2E6-80E7-4B04-804C-74C36EDF4F43}" srcOrd="6" destOrd="0" presId="urn:microsoft.com/office/officeart/2005/8/layout/radial6"/>
    <dgm:cxn modelId="{A43E4957-850E-4B3C-942E-B8BD4DF58D64}" type="presParOf" srcId="{8A44BAE9-583A-4257-BA77-23F80B5FB25C}" destId="{1F1D4C9F-547B-4158-AB01-94CB3FBE6BCE}" srcOrd="7" destOrd="0" presId="urn:microsoft.com/office/officeart/2005/8/layout/radial6"/>
    <dgm:cxn modelId="{490295D1-BFA5-4C2E-A9C4-7ABEA189FAE9}" type="presParOf" srcId="{8A44BAE9-583A-4257-BA77-23F80B5FB25C}" destId="{19D67CA9-EAE2-43CF-A472-A3F31C976E6A}" srcOrd="8" destOrd="0" presId="urn:microsoft.com/office/officeart/2005/8/layout/radial6"/>
    <dgm:cxn modelId="{A8535FC6-792B-4BE4-9D5C-D1C9B8A59800}" type="presParOf" srcId="{8A44BAE9-583A-4257-BA77-23F80B5FB25C}" destId="{60B5229E-2834-44BC-9729-4D80358C0510}" srcOrd="9" destOrd="0" presId="urn:microsoft.com/office/officeart/2005/8/layout/radial6"/>
    <dgm:cxn modelId="{3181E7F2-9327-4F3F-8702-81A7C30DB5D3}" type="presParOf" srcId="{8A44BAE9-583A-4257-BA77-23F80B5FB25C}" destId="{DF379220-747C-4066-BA2D-35A062608388}" srcOrd="10" destOrd="0" presId="urn:microsoft.com/office/officeart/2005/8/layout/radial6"/>
    <dgm:cxn modelId="{A561C63E-77D2-42B7-9D10-049471BD6743}" type="presParOf" srcId="{8A44BAE9-583A-4257-BA77-23F80B5FB25C}" destId="{9185EB2B-BFEB-44E6-A349-CEBD4FDE520A}" srcOrd="11" destOrd="0" presId="urn:microsoft.com/office/officeart/2005/8/layout/radial6"/>
    <dgm:cxn modelId="{7974AFFE-6396-407F-97A8-00EA85EB61C3}" type="presParOf" srcId="{8A44BAE9-583A-4257-BA77-23F80B5FB25C}" destId="{3A3BC898-DF68-438E-80DF-D6927D061640}" srcOrd="12" destOrd="0" presId="urn:microsoft.com/office/officeart/2005/8/layout/radial6"/>
    <dgm:cxn modelId="{60A073FB-7E23-47E1-8E12-3EDF60D00D1F}" type="presParOf" srcId="{8A44BAE9-583A-4257-BA77-23F80B5FB25C}" destId="{22426140-1A5C-4339-89A3-D1E9C62F8BB3}" srcOrd="13" destOrd="0" presId="urn:microsoft.com/office/officeart/2005/8/layout/radial6"/>
    <dgm:cxn modelId="{76DABB75-5F89-4BE2-A3AE-2CB1C67691E9}" type="presParOf" srcId="{8A44BAE9-583A-4257-BA77-23F80B5FB25C}" destId="{A7C86F36-A398-42AA-BC91-9CF6AD38717E}" srcOrd="14" destOrd="0" presId="urn:microsoft.com/office/officeart/2005/8/layout/radial6"/>
    <dgm:cxn modelId="{9376CBB1-4D40-4CF2-B1CC-FC17EA0E33F4}" type="presParOf" srcId="{8A44BAE9-583A-4257-BA77-23F80B5FB25C}" destId="{E23549A5-5B2A-4463-9CA7-3755667249D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4018A9-5E98-4780-AD4C-C81131342F50}" type="doc">
      <dgm:prSet loTypeId="urn:microsoft.com/office/officeart/2005/8/layout/chevron1" loCatId="process" qsTypeId="urn:microsoft.com/office/officeart/2005/8/quickstyle/simple1" qsCatId="simple" csTypeId="urn:microsoft.com/office/officeart/2005/8/colors/accent1_2" csCatId="accent1" phldr="1"/>
      <dgm:spPr/>
    </dgm:pt>
    <dgm:pt modelId="{AB31D811-1EC6-458A-BB9F-A29D8327B035}">
      <dgm:prSet phldrT="[Texto]"/>
      <dgm:spPr/>
      <dgm:t>
        <a:bodyPr/>
        <a:lstStyle/>
        <a:p>
          <a:endParaRPr lang="es-CL" dirty="0"/>
        </a:p>
        <a:p>
          <a:r>
            <a:rPr lang="es-CL" dirty="0"/>
            <a:t>PRE SEIA</a:t>
          </a:r>
        </a:p>
        <a:p>
          <a:endParaRPr lang="es-CL" dirty="0"/>
        </a:p>
      </dgm:t>
    </dgm:pt>
    <dgm:pt modelId="{2B9CA734-7EBD-4693-B872-CA43311E84E7}" type="parTrans" cxnId="{DF57D92D-985B-496F-B6E0-616352ADD7EC}">
      <dgm:prSet/>
      <dgm:spPr/>
      <dgm:t>
        <a:bodyPr/>
        <a:lstStyle/>
        <a:p>
          <a:endParaRPr lang="es-CL"/>
        </a:p>
      </dgm:t>
    </dgm:pt>
    <dgm:pt modelId="{27A00594-E6F0-4957-AACC-7BC1A4CE35C5}" type="sibTrans" cxnId="{DF57D92D-985B-496F-B6E0-616352ADD7EC}">
      <dgm:prSet/>
      <dgm:spPr/>
      <dgm:t>
        <a:bodyPr/>
        <a:lstStyle/>
        <a:p>
          <a:endParaRPr lang="es-CL"/>
        </a:p>
      </dgm:t>
    </dgm:pt>
    <dgm:pt modelId="{287450FD-F3B8-486B-896C-FDC541C53208}">
      <dgm:prSet phldrT="[Texto]"/>
      <dgm:spPr/>
      <dgm:t>
        <a:bodyPr/>
        <a:lstStyle/>
        <a:p>
          <a:r>
            <a:rPr lang="es-CL" dirty="0"/>
            <a:t>POST SEIA</a:t>
          </a:r>
        </a:p>
      </dgm:t>
    </dgm:pt>
    <dgm:pt modelId="{5683B2FA-8DD1-4552-ADB8-5090771E1778}" type="parTrans" cxnId="{41299ACF-8C6F-461D-8D74-552DD8999000}">
      <dgm:prSet/>
      <dgm:spPr/>
      <dgm:t>
        <a:bodyPr/>
        <a:lstStyle/>
        <a:p>
          <a:endParaRPr lang="es-CL"/>
        </a:p>
      </dgm:t>
    </dgm:pt>
    <dgm:pt modelId="{DF269C3A-6816-46ED-84F6-0A393DD5EBD6}" type="sibTrans" cxnId="{41299ACF-8C6F-461D-8D74-552DD8999000}">
      <dgm:prSet/>
      <dgm:spPr/>
      <dgm:t>
        <a:bodyPr/>
        <a:lstStyle/>
        <a:p>
          <a:endParaRPr lang="es-CL"/>
        </a:p>
      </dgm:t>
    </dgm:pt>
    <dgm:pt modelId="{FE4B686F-1F81-4C6B-8805-38F17CE44F1D}">
      <dgm:prSet phldrT="[Texto]"/>
      <dgm:spPr/>
      <dgm:t>
        <a:bodyPr/>
        <a:lstStyle/>
        <a:p>
          <a:r>
            <a:rPr lang="es-CL" dirty="0"/>
            <a:t>CONSTRUCCIÓN</a:t>
          </a:r>
        </a:p>
      </dgm:t>
    </dgm:pt>
    <dgm:pt modelId="{C2CBEFC8-A5F6-4EB9-9811-09181B89D5FA}" type="parTrans" cxnId="{AB90A79F-AC03-4041-90C8-9AB6646DD360}">
      <dgm:prSet/>
      <dgm:spPr/>
      <dgm:t>
        <a:bodyPr/>
        <a:lstStyle/>
        <a:p>
          <a:endParaRPr lang="es-CL"/>
        </a:p>
      </dgm:t>
    </dgm:pt>
    <dgm:pt modelId="{478075CA-7A7B-4ABD-8750-962015BC85AD}" type="sibTrans" cxnId="{AB90A79F-AC03-4041-90C8-9AB6646DD360}">
      <dgm:prSet/>
      <dgm:spPr/>
      <dgm:t>
        <a:bodyPr/>
        <a:lstStyle/>
        <a:p>
          <a:endParaRPr lang="es-CL"/>
        </a:p>
      </dgm:t>
    </dgm:pt>
    <dgm:pt modelId="{5DA8C798-9343-4AE1-85B9-A7221175DEE3}" type="pres">
      <dgm:prSet presAssocID="{924018A9-5E98-4780-AD4C-C81131342F50}" presName="Name0" presStyleCnt="0">
        <dgm:presLayoutVars>
          <dgm:dir/>
          <dgm:animLvl val="lvl"/>
          <dgm:resizeHandles val="exact"/>
        </dgm:presLayoutVars>
      </dgm:prSet>
      <dgm:spPr/>
    </dgm:pt>
    <dgm:pt modelId="{42BD7935-CB4C-48FD-9486-F2DC32F33E87}" type="pres">
      <dgm:prSet presAssocID="{AB31D811-1EC6-458A-BB9F-A29D8327B035}" presName="parTxOnly" presStyleLbl="node1" presStyleIdx="0" presStyleCnt="3" custLinFactNeighborX="-821" custLinFactNeighborY="-35777">
        <dgm:presLayoutVars>
          <dgm:chMax val="0"/>
          <dgm:chPref val="0"/>
          <dgm:bulletEnabled val="1"/>
        </dgm:presLayoutVars>
      </dgm:prSet>
      <dgm:spPr/>
    </dgm:pt>
    <dgm:pt modelId="{5EC6DAE2-E80C-483F-BB12-BDBCE11F7918}" type="pres">
      <dgm:prSet presAssocID="{27A00594-E6F0-4957-AACC-7BC1A4CE35C5}" presName="parTxOnlySpace" presStyleCnt="0"/>
      <dgm:spPr/>
    </dgm:pt>
    <dgm:pt modelId="{6E45A98C-848F-467F-B7E3-FD5D8B959348}" type="pres">
      <dgm:prSet presAssocID="{287450FD-F3B8-486B-896C-FDC541C53208}" presName="parTxOnly" presStyleLbl="node1" presStyleIdx="1" presStyleCnt="3" custLinFactNeighborX="0" custLinFactNeighborY="-37260">
        <dgm:presLayoutVars>
          <dgm:chMax val="0"/>
          <dgm:chPref val="0"/>
          <dgm:bulletEnabled val="1"/>
        </dgm:presLayoutVars>
      </dgm:prSet>
      <dgm:spPr/>
    </dgm:pt>
    <dgm:pt modelId="{9BF0671E-85E5-410C-B890-324F8700F46B}" type="pres">
      <dgm:prSet presAssocID="{DF269C3A-6816-46ED-84F6-0A393DD5EBD6}" presName="parTxOnlySpace" presStyleCnt="0"/>
      <dgm:spPr/>
    </dgm:pt>
    <dgm:pt modelId="{F717EDD2-ED2A-467A-A6F0-4FDE62A71C42}" type="pres">
      <dgm:prSet presAssocID="{FE4B686F-1F81-4C6B-8805-38F17CE44F1D}" presName="parTxOnly" presStyleLbl="node1" presStyleIdx="2" presStyleCnt="3" custLinFactNeighborX="821" custLinFactNeighborY="-37260">
        <dgm:presLayoutVars>
          <dgm:chMax val="0"/>
          <dgm:chPref val="0"/>
          <dgm:bulletEnabled val="1"/>
        </dgm:presLayoutVars>
      </dgm:prSet>
      <dgm:spPr/>
    </dgm:pt>
  </dgm:ptLst>
  <dgm:cxnLst>
    <dgm:cxn modelId="{DF57D92D-985B-496F-B6E0-616352ADD7EC}" srcId="{924018A9-5E98-4780-AD4C-C81131342F50}" destId="{AB31D811-1EC6-458A-BB9F-A29D8327B035}" srcOrd="0" destOrd="0" parTransId="{2B9CA734-7EBD-4693-B872-CA43311E84E7}" sibTransId="{27A00594-E6F0-4957-AACC-7BC1A4CE35C5}"/>
    <dgm:cxn modelId="{9F782B8D-19BB-4CB3-B55D-264269458096}" type="presOf" srcId="{AB31D811-1EC6-458A-BB9F-A29D8327B035}" destId="{42BD7935-CB4C-48FD-9486-F2DC32F33E87}" srcOrd="0" destOrd="0" presId="urn:microsoft.com/office/officeart/2005/8/layout/chevron1"/>
    <dgm:cxn modelId="{AB90A79F-AC03-4041-90C8-9AB6646DD360}" srcId="{924018A9-5E98-4780-AD4C-C81131342F50}" destId="{FE4B686F-1F81-4C6B-8805-38F17CE44F1D}" srcOrd="2" destOrd="0" parTransId="{C2CBEFC8-A5F6-4EB9-9811-09181B89D5FA}" sibTransId="{478075CA-7A7B-4ABD-8750-962015BC85AD}"/>
    <dgm:cxn modelId="{921362C7-BD59-4041-8157-4422064E06E4}" type="presOf" srcId="{924018A9-5E98-4780-AD4C-C81131342F50}" destId="{5DA8C798-9343-4AE1-85B9-A7221175DEE3}" srcOrd="0" destOrd="0" presId="urn:microsoft.com/office/officeart/2005/8/layout/chevron1"/>
    <dgm:cxn modelId="{791584CD-E089-4DF9-9637-91CC6EB88E6A}" type="presOf" srcId="{FE4B686F-1F81-4C6B-8805-38F17CE44F1D}" destId="{F717EDD2-ED2A-467A-A6F0-4FDE62A71C42}" srcOrd="0" destOrd="0" presId="urn:microsoft.com/office/officeart/2005/8/layout/chevron1"/>
    <dgm:cxn modelId="{41299ACF-8C6F-461D-8D74-552DD8999000}" srcId="{924018A9-5E98-4780-AD4C-C81131342F50}" destId="{287450FD-F3B8-486B-896C-FDC541C53208}" srcOrd="1" destOrd="0" parTransId="{5683B2FA-8DD1-4552-ADB8-5090771E1778}" sibTransId="{DF269C3A-6816-46ED-84F6-0A393DD5EBD6}"/>
    <dgm:cxn modelId="{F72B8CF3-9BC6-442B-B372-5D004D6644E2}" type="presOf" srcId="{287450FD-F3B8-486B-896C-FDC541C53208}" destId="{6E45A98C-848F-467F-B7E3-FD5D8B959348}" srcOrd="0" destOrd="0" presId="urn:microsoft.com/office/officeart/2005/8/layout/chevron1"/>
    <dgm:cxn modelId="{85AAC284-E9E2-40C6-8DDC-C307566FD5B7}" type="presParOf" srcId="{5DA8C798-9343-4AE1-85B9-A7221175DEE3}" destId="{42BD7935-CB4C-48FD-9486-F2DC32F33E87}" srcOrd="0" destOrd="0" presId="urn:microsoft.com/office/officeart/2005/8/layout/chevron1"/>
    <dgm:cxn modelId="{230B805F-ADE7-405C-AA2B-90D078F7E5CB}" type="presParOf" srcId="{5DA8C798-9343-4AE1-85B9-A7221175DEE3}" destId="{5EC6DAE2-E80C-483F-BB12-BDBCE11F7918}" srcOrd="1" destOrd="0" presId="urn:microsoft.com/office/officeart/2005/8/layout/chevron1"/>
    <dgm:cxn modelId="{C8B6ADE3-612B-4CF4-9D59-37A12CBF6C84}" type="presParOf" srcId="{5DA8C798-9343-4AE1-85B9-A7221175DEE3}" destId="{6E45A98C-848F-467F-B7E3-FD5D8B959348}" srcOrd="2" destOrd="0" presId="urn:microsoft.com/office/officeart/2005/8/layout/chevron1"/>
    <dgm:cxn modelId="{481622E7-002F-4BAC-BAFE-679B982B317B}" type="presParOf" srcId="{5DA8C798-9343-4AE1-85B9-A7221175DEE3}" destId="{9BF0671E-85E5-410C-B890-324F8700F46B}" srcOrd="3" destOrd="0" presId="urn:microsoft.com/office/officeart/2005/8/layout/chevron1"/>
    <dgm:cxn modelId="{DA50CD68-26F8-418C-B225-F8B35F7C01DD}" type="presParOf" srcId="{5DA8C798-9343-4AE1-85B9-A7221175DEE3}" destId="{F717EDD2-ED2A-467A-A6F0-4FDE62A71C4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18C7D3-19ED-4BFD-B73F-4BA45972CF0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D96779EE-DE2C-432C-87EC-055F16593D01}">
      <dgm:prSet phldrT="[Texto]"/>
      <dgm:spPr/>
      <dgm:t>
        <a:bodyPr/>
        <a:lstStyle/>
        <a:p>
          <a:r>
            <a:rPr lang="es-CL" dirty="0"/>
            <a:t>Heterogeneidad y falta de información disponible</a:t>
          </a:r>
        </a:p>
      </dgm:t>
    </dgm:pt>
    <dgm:pt modelId="{FA27365F-88D8-4906-A255-2D3CF8E8A145}" type="parTrans" cxnId="{9E2BEA64-3530-4090-A811-905BAEB61C1C}">
      <dgm:prSet/>
      <dgm:spPr/>
      <dgm:t>
        <a:bodyPr/>
        <a:lstStyle/>
        <a:p>
          <a:endParaRPr lang="es-CL"/>
        </a:p>
      </dgm:t>
    </dgm:pt>
    <dgm:pt modelId="{BA65A677-F137-4CFC-BC96-776C9DE76F4C}" type="sibTrans" cxnId="{9E2BEA64-3530-4090-A811-905BAEB61C1C}">
      <dgm:prSet/>
      <dgm:spPr/>
      <dgm:t>
        <a:bodyPr/>
        <a:lstStyle/>
        <a:p>
          <a:endParaRPr lang="es-CL"/>
        </a:p>
      </dgm:t>
    </dgm:pt>
    <dgm:pt modelId="{4C50CAA0-AD99-43C2-B04E-13B7809CA80C}">
      <dgm:prSet phldrT="[Texto]"/>
      <dgm:spPr/>
      <dgm:t>
        <a:bodyPr/>
        <a:lstStyle/>
        <a:p>
          <a:r>
            <a:rPr lang="es-CL" dirty="0">
              <a:latin typeface="Verdana" panose="020B0604030504040204" pitchFamily="34" charset="0"/>
              <a:ea typeface="Verdana" panose="020B0604030504040204" pitchFamily="34" charset="0"/>
            </a:rPr>
            <a:t>Se aprecia un conjunto heterogéneo de permisos necesarios para el desarrollo de inversiones en Chile, con bajo nivel de sistematización de datos respecto a tu comportamiento</a:t>
          </a:r>
          <a:endParaRPr lang="es-CL" dirty="0"/>
        </a:p>
      </dgm:t>
    </dgm:pt>
    <dgm:pt modelId="{C11D4AF5-72E4-4EDD-B6AB-20220A00EE0B}" type="parTrans" cxnId="{7F9ABA2F-1083-482B-AF95-EDCAB62963DD}">
      <dgm:prSet/>
      <dgm:spPr/>
      <dgm:t>
        <a:bodyPr/>
        <a:lstStyle/>
        <a:p>
          <a:endParaRPr lang="es-CL"/>
        </a:p>
      </dgm:t>
    </dgm:pt>
    <dgm:pt modelId="{928BFBFB-7CBC-4799-B719-502EF2F2FB83}" type="sibTrans" cxnId="{7F9ABA2F-1083-482B-AF95-EDCAB62963DD}">
      <dgm:prSet/>
      <dgm:spPr/>
      <dgm:t>
        <a:bodyPr/>
        <a:lstStyle/>
        <a:p>
          <a:endParaRPr lang="es-CL"/>
        </a:p>
      </dgm:t>
    </dgm:pt>
    <dgm:pt modelId="{1BD00A98-B721-487D-91B7-3905CA238AB4}">
      <dgm:prSet phldrT="[Texto]"/>
      <dgm:spPr/>
      <dgm:t>
        <a:bodyPr/>
        <a:lstStyle/>
        <a:p>
          <a:r>
            <a:rPr lang="es-CL" dirty="0"/>
            <a:t>Permisos Clase 1</a:t>
          </a:r>
        </a:p>
      </dgm:t>
    </dgm:pt>
    <dgm:pt modelId="{5A6C256E-56AB-4C1F-9BAF-9D66AD93CC2A}" type="parTrans" cxnId="{B47B346E-82F8-4CE3-939F-9FBD32715989}">
      <dgm:prSet/>
      <dgm:spPr/>
      <dgm:t>
        <a:bodyPr/>
        <a:lstStyle/>
        <a:p>
          <a:endParaRPr lang="es-CL"/>
        </a:p>
      </dgm:t>
    </dgm:pt>
    <dgm:pt modelId="{AD4EA881-2320-4852-B1F1-258AD6FE83C2}" type="sibTrans" cxnId="{B47B346E-82F8-4CE3-939F-9FBD32715989}">
      <dgm:prSet/>
      <dgm:spPr/>
      <dgm:t>
        <a:bodyPr/>
        <a:lstStyle/>
        <a:p>
          <a:endParaRPr lang="es-CL"/>
        </a:p>
      </dgm:t>
    </dgm:pt>
    <dgm:pt modelId="{3815E637-F425-45EA-91A1-86EA09C4C439}">
      <dgm:prSet phldrT="[Texto]"/>
      <dgm:spPr/>
      <dgm:t>
        <a:bodyPr/>
        <a:lstStyle/>
        <a:p>
          <a:r>
            <a:rPr lang="es-CL" dirty="0">
              <a:latin typeface="Verdana" panose="020B0604030504040204" pitchFamily="34" charset="0"/>
              <a:ea typeface="Verdana" panose="020B0604030504040204" pitchFamily="34" charset="0"/>
            </a:rPr>
            <a:t>Alta intensidad de uso, con plazos de tramitación acotados -cercanos o menores a plazos normativos- y bajas tasas de rechazo.</a:t>
          </a:r>
          <a:endParaRPr lang="es-CL" dirty="0"/>
        </a:p>
      </dgm:t>
    </dgm:pt>
    <dgm:pt modelId="{55D94433-5593-4861-B84B-A2D102EFB005}" type="parTrans" cxnId="{7B029CED-0131-4E6C-A4D8-A2CE34563722}">
      <dgm:prSet/>
      <dgm:spPr/>
      <dgm:t>
        <a:bodyPr/>
        <a:lstStyle/>
        <a:p>
          <a:endParaRPr lang="es-CL"/>
        </a:p>
      </dgm:t>
    </dgm:pt>
    <dgm:pt modelId="{912A2A2C-4BA4-4017-9F19-1B4B0ADB3C78}" type="sibTrans" cxnId="{7B029CED-0131-4E6C-A4D8-A2CE34563722}">
      <dgm:prSet/>
      <dgm:spPr/>
      <dgm:t>
        <a:bodyPr/>
        <a:lstStyle/>
        <a:p>
          <a:endParaRPr lang="es-CL"/>
        </a:p>
      </dgm:t>
    </dgm:pt>
    <dgm:pt modelId="{9A471046-7919-4B21-93DD-536F16BFEAF6}">
      <dgm:prSet phldrT="[Texto]"/>
      <dgm:spPr/>
      <dgm:t>
        <a:bodyPr/>
        <a:lstStyle/>
        <a:p>
          <a:r>
            <a:rPr lang="es-CL" dirty="0"/>
            <a:t>Permisos Clase 2 y 3</a:t>
          </a:r>
        </a:p>
      </dgm:t>
    </dgm:pt>
    <dgm:pt modelId="{888119E4-C289-462C-9E77-44354C0AE1E3}" type="parTrans" cxnId="{A4F57ED8-FA50-41B7-A2B8-F351B7C67AC7}">
      <dgm:prSet/>
      <dgm:spPr/>
      <dgm:t>
        <a:bodyPr/>
        <a:lstStyle/>
        <a:p>
          <a:endParaRPr lang="es-CL"/>
        </a:p>
      </dgm:t>
    </dgm:pt>
    <dgm:pt modelId="{8E96F0E7-3A9C-4173-A438-2CD596361833}" type="sibTrans" cxnId="{A4F57ED8-FA50-41B7-A2B8-F351B7C67AC7}">
      <dgm:prSet/>
      <dgm:spPr/>
      <dgm:t>
        <a:bodyPr/>
        <a:lstStyle/>
        <a:p>
          <a:endParaRPr lang="es-CL"/>
        </a:p>
      </dgm:t>
    </dgm:pt>
    <dgm:pt modelId="{14D8BDD2-A88C-4504-BEE7-410EC9253B7F}">
      <dgm:prSet phldrT="[Texto]"/>
      <dgm:spPr/>
      <dgm:t>
        <a:bodyPr/>
        <a:lstStyle/>
        <a:p>
          <a:r>
            <a:rPr lang="es-CL" dirty="0">
              <a:latin typeface="Verdana" panose="020B0604030504040204" pitchFamily="34" charset="0"/>
              <a:ea typeface="Verdana" panose="020B0604030504040204" pitchFamily="34" charset="0"/>
            </a:rPr>
            <a:t>A mayor complejidad de los permisos, y, no obstante, una intensidad de uso menor, se aprecian plazos extensos de tramitación.</a:t>
          </a:r>
          <a:endParaRPr lang="es-CL" dirty="0"/>
        </a:p>
      </dgm:t>
    </dgm:pt>
    <dgm:pt modelId="{A9A9C8A0-1E67-4A6E-8E3C-858167A8F7AE}" type="parTrans" cxnId="{B29637A5-9F9A-44AA-8A27-D900D25ECF69}">
      <dgm:prSet/>
      <dgm:spPr/>
      <dgm:t>
        <a:bodyPr/>
        <a:lstStyle/>
        <a:p>
          <a:endParaRPr lang="es-CL"/>
        </a:p>
      </dgm:t>
    </dgm:pt>
    <dgm:pt modelId="{F55E61B0-A4C6-455E-B798-D8CDEB37EE75}" type="sibTrans" cxnId="{B29637A5-9F9A-44AA-8A27-D900D25ECF69}">
      <dgm:prSet/>
      <dgm:spPr/>
      <dgm:t>
        <a:bodyPr/>
        <a:lstStyle/>
        <a:p>
          <a:endParaRPr lang="es-CL"/>
        </a:p>
      </dgm:t>
    </dgm:pt>
    <dgm:pt modelId="{05D1FD3F-AA18-4873-BFCD-193FF00EBD48}">
      <dgm:prSet/>
      <dgm:spPr/>
      <dgm:t>
        <a:bodyPr/>
        <a:lstStyle/>
        <a:p>
          <a:r>
            <a:rPr lang="es-CL" dirty="0">
              <a:latin typeface="Verdana" panose="020B0604030504040204" pitchFamily="34" charset="0"/>
              <a:ea typeface="Verdana" panose="020B0604030504040204" pitchFamily="34" charset="0"/>
            </a:rPr>
            <a:t>El uso de herramientas de digitalización de procesos (caso MIDAS </a:t>
          </a:r>
          <a:r>
            <a:rPr lang="es-CL" dirty="0" err="1">
              <a:latin typeface="Verdana" panose="020B0604030504040204" pitchFamily="34" charset="0"/>
              <a:ea typeface="Verdana" panose="020B0604030504040204" pitchFamily="34" charset="0"/>
            </a:rPr>
            <a:t>Minsal</a:t>
          </a:r>
          <a:r>
            <a:rPr lang="es-CL" dirty="0">
              <a:latin typeface="Verdana" panose="020B0604030504040204" pitchFamily="34" charset="0"/>
              <a:ea typeface="Verdana" panose="020B0604030504040204" pitchFamily="34" charset="0"/>
            </a:rPr>
            <a:t>), muestra buenos resultados para la eficiencia de tramitación (plazos bajos y bajo nivel de rechazo) con alta intensidad de uso.</a:t>
          </a:r>
        </a:p>
      </dgm:t>
    </dgm:pt>
    <dgm:pt modelId="{27128306-89AD-4F33-A7C9-799DF0B6CBF7}" type="parTrans" cxnId="{41996015-F758-41CE-A9B0-0E8E88A01F67}">
      <dgm:prSet/>
      <dgm:spPr/>
      <dgm:t>
        <a:bodyPr/>
        <a:lstStyle/>
        <a:p>
          <a:endParaRPr lang="es-CL"/>
        </a:p>
      </dgm:t>
    </dgm:pt>
    <dgm:pt modelId="{FB9317AC-2951-49E8-95B0-EE658329FF29}" type="sibTrans" cxnId="{41996015-F758-41CE-A9B0-0E8E88A01F67}">
      <dgm:prSet/>
      <dgm:spPr/>
      <dgm:t>
        <a:bodyPr/>
        <a:lstStyle/>
        <a:p>
          <a:endParaRPr lang="es-CL"/>
        </a:p>
      </dgm:t>
    </dgm:pt>
    <dgm:pt modelId="{24336DB5-3A1E-47EB-859D-131ED6EFD7E0}">
      <dgm:prSet/>
      <dgm:spPr/>
      <dgm:t>
        <a:bodyPr/>
        <a:lstStyle/>
        <a:p>
          <a:r>
            <a:rPr lang="es-CL" dirty="0">
              <a:latin typeface="Verdana" panose="020B0604030504040204" pitchFamily="34" charset="0"/>
              <a:ea typeface="Verdana" panose="020B0604030504040204" pitchFamily="34" charset="0"/>
            </a:rPr>
            <a:t>Permisos clase 3 tienen un alto número de tramitaciones pendientes, las que, según sus tasas de tramitación anual v/s ingresos, continuará aumentando.</a:t>
          </a:r>
        </a:p>
      </dgm:t>
    </dgm:pt>
    <dgm:pt modelId="{438F5E13-9D04-49D2-96A8-B825274BCE49}" type="parTrans" cxnId="{CF89D09D-C23B-41A2-8BE8-4D193F735B9A}">
      <dgm:prSet/>
      <dgm:spPr/>
      <dgm:t>
        <a:bodyPr/>
        <a:lstStyle/>
        <a:p>
          <a:endParaRPr lang="es-CL"/>
        </a:p>
      </dgm:t>
    </dgm:pt>
    <dgm:pt modelId="{C93EAA08-8752-4C0C-B4EF-14176FC9A5CD}" type="sibTrans" cxnId="{CF89D09D-C23B-41A2-8BE8-4D193F735B9A}">
      <dgm:prSet/>
      <dgm:spPr/>
      <dgm:t>
        <a:bodyPr/>
        <a:lstStyle/>
        <a:p>
          <a:endParaRPr lang="es-CL"/>
        </a:p>
      </dgm:t>
    </dgm:pt>
    <dgm:pt modelId="{FD228D29-543E-4101-B88A-DAE49C30C209}" type="pres">
      <dgm:prSet presAssocID="{1818C7D3-19ED-4BFD-B73F-4BA45972CF0A}" presName="Name0" presStyleCnt="0">
        <dgm:presLayoutVars>
          <dgm:dir/>
          <dgm:animLvl val="lvl"/>
          <dgm:resizeHandles val="exact"/>
        </dgm:presLayoutVars>
      </dgm:prSet>
      <dgm:spPr/>
    </dgm:pt>
    <dgm:pt modelId="{F13F6A35-E061-4057-B0AA-86E3DF67C616}" type="pres">
      <dgm:prSet presAssocID="{D96779EE-DE2C-432C-87EC-055F16593D01}" presName="linNode" presStyleCnt="0"/>
      <dgm:spPr/>
    </dgm:pt>
    <dgm:pt modelId="{E75A8730-4227-4EC4-BF1D-B258ED057BA0}" type="pres">
      <dgm:prSet presAssocID="{D96779EE-DE2C-432C-87EC-055F16593D01}" presName="parentText" presStyleLbl="node1" presStyleIdx="0" presStyleCnt="3" custScaleX="88592">
        <dgm:presLayoutVars>
          <dgm:chMax val="1"/>
          <dgm:bulletEnabled val="1"/>
        </dgm:presLayoutVars>
      </dgm:prSet>
      <dgm:spPr/>
    </dgm:pt>
    <dgm:pt modelId="{9BF3E0F0-C992-4C60-B89F-F0BF5869D180}" type="pres">
      <dgm:prSet presAssocID="{D96779EE-DE2C-432C-87EC-055F16593D01}" presName="descendantText" presStyleLbl="alignAccFollowNode1" presStyleIdx="0" presStyleCnt="3">
        <dgm:presLayoutVars>
          <dgm:bulletEnabled val="1"/>
        </dgm:presLayoutVars>
      </dgm:prSet>
      <dgm:spPr/>
    </dgm:pt>
    <dgm:pt modelId="{11A8A5D6-A26F-4809-BA45-1ED2D3636A92}" type="pres">
      <dgm:prSet presAssocID="{BA65A677-F137-4CFC-BC96-776C9DE76F4C}" presName="sp" presStyleCnt="0"/>
      <dgm:spPr/>
    </dgm:pt>
    <dgm:pt modelId="{5395C1D4-834A-42D3-861A-A21D02583890}" type="pres">
      <dgm:prSet presAssocID="{1BD00A98-B721-487D-91B7-3905CA238AB4}" presName="linNode" presStyleCnt="0"/>
      <dgm:spPr/>
    </dgm:pt>
    <dgm:pt modelId="{20A33452-18D8-4367-BECB-4B92A81CEDEF}" type="pres">
      <dgm:prSet presAssocID="{1BD00A98-B721-487D-91B7-3905CA238AB4}" presName="parentText" presStyleLbl="node1" presStyleIdx="1" presStyleCnt="3" custScaleX="89471">
        <dgm:presLayoutVars>
          <dgm:chMax val="1"/>
          <dgm:bulletEnabled val="1"/>
        </dgm:presLayoutVars>
      </dgm:prSet>
      <dgm:spPr/>
    </dgm:pt>
    <dgm:pt modelId="{4FFBCDAE-08ED-4228-8E99-CC3DF5C4E9CF}" type="pres">
      <dgm:prSet presAssocID="{1BD00A98-B721-487D-91B7-3905CA238AB4}" presName="descendantText" presStyleLbl="alignAccFollowNode1" presStyleIdx="1" presStyleCnt="3">
        <dgm:presLayoutVars>
          <dgm:bulletEnabled val="1"/>
        </dgm:presLayoutVars>
      </dgm:prSet>
      <dgm:spPr/>
    </dgm:pt>
    <dgm:pt modelId="{2E115CAA-E932-4849-ABDE-B49BE30F0292}" type="pres">
      <dgm:prSet presAssocID="{AD4EA881-2320-4852-B1F1-258AD6FE83C2}" presName="sp" presStyleCnt="0"/>
      <dgm:spPr/>
    </dgm:pt>
    <dgm:pt modelId="{31CA98D8-C1EB-446D-B775-5A15D1A6CF90}" type="pres">
      <dgm:prSet presAssocID="{9A471046-7919-4B21-93DD-536F16BFEAF6}" presName="linNode" presStyleCnt="0"/>
      <dgm:spPr/>
    </dgm:pt>
    <dgm:pt modelId="{FD18D557-3615-4B2B-A01A-A64EB35CAB09}" type="pres">
      <dgm:prSet presAssocID="{9A471046-7919-4B21-93DD-536F16BFEAF6}" presName="parentText" presStyleLbl="node1" presStyleIdx="2" presStyleCnt="3" custScaleX="88901">
        <dgm:presLayoutVars>
          <dgm:chMax val="1"/>
          <dgm:bulletEnabled val="1"/>
        </dgm:presLayoutVars>
      </dgm:prSet>
      <dgm:spPr/>
    </dgm:pt>
    <dgm:pt modelId="{47F378E6-C789-49FE-A204-D5D4C3458A69}" type="pres">
      <dgm:prSet presAssocID="{9A471046-7919-4B21-93DD-536F16BFEAF6}" presName="descendantText" presStyleLbl="alignAccFollowNode1" presStyleIdx="2" presStyleCnt="3">
        <dgm:presLayoutVars>
          <dgm:bulletEnabled val="1"/>
        </dgm:presLayoutVars>
      </dgm:prSet>
      <dgm:spPr/>
    </dgm:pt>
  </dgm:ptLst>
  <dgm:cxnLst>
    <dgm:cxn modelId="{0556DA14-ED82-4CE5-AB75-A90440D9724B}" type="presOf" srcId="{1BD00A98-B721-487D-91B7-3905CA238AB4}" destId="{20A33452-18D8-4367-BECB-4B92A81CEDEF}" srcOrd="0" destOrd="0" presId="urn:microsoft.com/office/officeart/2005/8/layout/vList5"/>
    <dgm:cxn modelId="{41996015-F758-41CE-A9B0-0E8E88A01F67}" srcId="{1BD00A98-B721-487D-91B7-3905CA238AB4}" destId="{05D1FD3F-AA18-4873-BFCD-193FF00EBD48}" srcOrd="1" destOrd="0" parTransId="{27128306-89AD-4F33-A7C9-799DF0B6CBF7}" sibTransId="{FB9317AC-2951-49E8-95B0-EE658329FF29}"/>
    <dgm:cxn modelId="{09F5F123-C054-4125-B05F-F119BF7B1996}" type="presOf" srcId="{14D8BDD2-A88C-4504-BEE7-410EC9253B7F}" destId="{47F378E6-C789-49FE-A204-D5D4C3458A69}" srcOrd="0" destOrd="0" presId="urn:microsoft.com/office/officeart/2005/8/layout/vList5"/>
    <dgm:cxn modelId="{7F9ABA2F-1083-482B-AF95-EDCAB62963DD}" srcId="{D96779EE-DE2C-432C-87EC-055F16593D01}" destId="{4C50CAA0-AD99-43C2-B04E-13B7809CA80C}" srcOrd="0" destOrd="0" parTransId="{C11D4AF5-72E4-4EDD-B6AB-20220A00EE0B}" sibTransId="{928BFBFB-7CBC-4799-B719-502EF2F2FB83}"/>
    <dgm:cxn modelId="{9E2BEA64-3530-4090-A811-905BAEB61C1C}" srcId="{1818C7D3-19ED-4BFD-B73F-4BA45972CF0A}" destId="{D96779EE-DE2C-432C-87EC-055F16593D01}" srcOrd="0" destOrd="0" parTransId="{FA27365F-88D8-4906-A255-2D3CF8E8A145}" sibTransId="{BA65A677-F137-4CFC-BC96-776C9DE76F4C}"/>
    <dgm:cxn modelId="{B47B346E-82F8-4CE3-939F-9FBD32715989}" srcId="{1818C7D3-19ED-4BFD-B73F-4BA45972CF0A}" destId="{1BD00A98-B721-487D-91B7-3905CA238AB4}" srcOrd="1" destOrd="0" parTransId="{5A6C256E-56AB-4C1F-9BAF-9D66AD93CC2A}" sibTransId="{AD4EA881-2320-4852-B1F1-258AD6FE83C2}"/>
    <dgm:cxn modelId="{8DBD6B85-6933-4A30-A762-67D5D1D76FF9}" type="presOf" srcId="{05D1FD3F-AA18-4873-BFCD-193FF00EBD48}" destId="{4FFBCDAE-08ED-4228-8E99-CC3DF5C4E9CF}" srcOrd="0" destOrd="1" presId="urn:microsoft.com/office/officeart/2005/8/layout/vList5"/>
    <dgm:cxn modelId="{0003DB9C-5C0F-447E-80D9-3FB918D849E1}" type="presOf" srcId="{3815E637-F425-45EA-91A1-86EA09C4C439}" destId="{4FFBCDAE-08ED-4228-8E99-CC3DF5C4E9CF}" srcOrd="0" destOrd="0" presId="urn:microsoft.com/office/officeart/2005/8/layout/vList5"/>
    <dgm:cxn modelId="{CF89D09D-C23B-41A2-8BE8-4D193F735B9A}" srcId="{9A471046-7919-4B21-93DD-536F16BFEAF6}" destId="{24336DB5-3A1E-47EB-859D-131ED6EFD7E0}" srcOrd="1" destOrd="0" parTransId="{438F5E13-9D04-49D2-96A8-B825274BCE49}" sibTransId="{C93EAA08-8752-4C0C-B4EF-14176FC9A5CD}"/>
    <dgm:cxn modelId="{CF1549A3-C448-4122-AC0D-5552A3DF1948}" type="presOf" srcId="{D96779EE-DE2C-432C-87EC-055F16593D01}" destId="{E75A8730-4227-4EC4-BF1D-B258ED057BA0}" srcOrd="0" destOrd="0" presId="urn:microsoft.com/office/officeart/2005/8/layout/vList5"/>
    <dgm:cxn modelId="{B29637A5-9F9A-44AA-8A27-D900D25ECF69}" srcId="{9A471046-7919-4B21-93DD-536F16BFEAF6}" destId="{14D8BDD2-A88C-4504-BEE7-410EC9253B7F}" srcOrd="0" destOrd="0" parTransId="{A9A9C8A0-1E67-4A6E-8E3C-858167A8F7AE}" sibTransId="{F55E61B0-A4C6-455E-B798-D8CDEB37EE75}"/>
    <dgm:cxn modelId="{24A225A7-556B-4FDF-8499-8EC36472E15D}" type="presOf" srcId="{24336DB5-3A1E-47EB-859D-131ED6EFD7E0}" destId="{47F378E6-C789-49FE-A204-D5D4C3458A69}" srcOrd="0" destOrd="1" presId="urn:microsoft.com/office/officeart/2005/8/layout/vList5"/>
    <dgm:cxn modelId="{8889EDAD-4533-4CA3-BB7F-7920521B230F}" type="presOf" srcId="{4C50CAA0-AD99-43C2-B04E-13B7809CA80C}" destId="{9BF3E0F0-C992-4C60-B89F-F0BF5869D180}" srcOrd="0" destOrd="0" presId="urn:microsoft.com/office/officeart/2005/8/layout/vList5"/>
    <dgm:cxn modelId="{1F34EAB8-BAEF-4E75-A161-3B85A258E53C}" type="presOf" srcId="{9A471046-7919-4B21-93DD-536F16BFEAF6}" destId="{FD18D557-3615-4B2B-A01A-A64EB35CAB09}" srcOrd="0" destOrd="0" presId="urn:microsoft.com/office/officeart/2005/8/layout/vList5"/>
    <dgm:cxn modelId="{A4F57ED8-FA50-41B7-A2B8-F351B7C67AC7}" srcId="{1818C7D3-19ED-4BFD-B73F-4BA45972CF0A}" destId="{9A471046-7919-4B21-93DD-536F16BFEAF6}" srcOrd="2" destOrd="0" parTransId="{888119E4-C289-462C-9E77-44354C0AE1E3}" sibTransId="{8E96F0E7-3A9C-4173-A438-2CD596361833}"/>
    <dgm:cxn modelId="{F41C5DE9-A2B3-403E-B9AC-8F3CB9EA4439}" type="presOf" srcId="{1818C7D3-19ED-4BFD-B73F-4BA45972CF0A}" destId="{FD228D29-543E-4101-B88A-DAE49C30C209}" srcOrd="0" destOrd="0" presId="urn:microsoft.com/office/officeart/2005/8/layout/vList5"/>
    <dgm:cxn modelId="{7B029CED-0131-4E6C-A4D8-A2CE34563722}" srcId="{1BD00A98-B721-487D-91B7-3905CA238AB4}" destId="{3815E637-F425-45EA-91A1-86EA09C4C439}" srcOrd="0" destOrd="0" parTransId="{55D94433-5593-4861-B84B-A2D102EFB005}" sibTransId="{912A2A2C-4BA4-4017-9F19-1B4B0ADB3C78}"/>
    <dgm:cxn modelId="{1E77B5B2-E742-484B-9E4D-AF57F6757DC9}" type="presParOf" srcId="{FD228D29-543E-4101-B88A-DAE49C30C209}" destId="{F13F6A35-E061-4057-B0AA-86E3DF67C616}" srcOrd="0" destOrd="0" presId="urn:microsoft.com/office/officeart/2005/8/layout/vList5"/>
    <dgm:cxn modelId="{5346C61A-F7BB-4A24-BB7D-CDC1612CEEC9}" type="presParOf" srcId="{F13F6A35-E061-4057-B0AA-86E3DF67C616}" destId="{E75A8730-4227-4EC4-BF1D-B258ED057BA0}" srcOrd="0" destOrd="0" presId="urn:microsoft.com/office/officeart/2005/8/layout/vList5"/>
    <dgm:cxn modelId="{5901B73E-8079-4189-9868-DBA912EB9048}" type="presParOf" srcId="{F13F6A35-E061-4057-B0AA-86E3DF67C616}" destId="{9BF3E0F0-C992-4C60-B89F-F0BF5869D180}" srcOrd="1" destOrd="0" presId="urn:microsoft.com/office/officeart/2005/8/layout/vList5"/>
    <dgm:cxn modelId="{ADD303EB-770F-4543-8473-5CEECD65DCAD}" type="presParOf" srcId="{FD228D29-543E-4101-B88A-DAE49C30C209}" destId="{11A8A5D6-A26F-4809-BA45-1ED2D3636A92}" srcOrd="1" destOrd="0" presId="urn:microsoft.com/office/officeart/2005/8/layout/vList5"/>
    <dgm:cxn modelId="{3B53E84C-BDD0-462F-9CDA-D21103F538FE}" type="presParOf" srcId="{FD228D29-543E-4101-B88A-DAE49C30C209}" destId="{5395C1D4-834A-42D3-861A-A21D02583890}" srcOrd="2" destOrd="0" presId="urn:microsoft.com/office/officeart/2005/8/layout/vList5"/>
    <dgm:cxn modelId="{832385E1-868A-4FAD-9398-02C62803CFF2}" type="presParOf" srcId="{5395C1D4-834A-42D3-861A-A21D02583890}" destId="{20A33452-18D8-4367-BECB-4B92A81CEDEF}" srcOrd="0" destOrd="0" presId="urn:microsoft.com/office/officeart/2005/8/layout/vList5"/>
    <dgm:cxn modelId="{1EF1DC5F-F027-42D6-9D32-A2751334FF00}" type="presParOf" srcId="{5395C1D4-834A-42D3-861A-A21D02583890}" destId="{4FFBCDAE-08ED-4228-8E99-CC3DF5C4E9CF}" srcOrd="1" destOrd="0" presId="urn:microsoft.com/office/officeart/2005/8/layout/vList5"/>
    <dgm:cxn modelId="{873DC210-B941-46F5-A82D-230B4A0138CA}" type="presParOf" srcId="{FD228D29-543E-4101-B88A-DAE49C30C209}" destId="{2E115CAA-E932-4849-ABDE-B49BE30F0292}" srcOrd="3" destOrd="0" presId="urn:microsoft.com/office/officeart/2005/8/layout/vList5"/>
    <dgm:cxn modelId="{849B3B2E-4E31-45C5-A019-E1988B742B28}" type="presParOf" srcId="{FD228D29-543E-4101-B88A-DAE49C30C209}" destId="{31CA98D8-C1EB-446D-B775-5A15D1A6CF90}" srcOrd="4" destOrd="0" presId="urn:microsoft.com/office/officeart/2005/8/layout/vList5"/>
    <dgm:cxn modelId="{3F430375-6FD5-45E6-880A-4AF62FBABE4A}" type="presParOf" srcId="{31CA98D8-C1EB-446D-B775-5A15D1A6CF90}" destId="{FD18D557-3615-4B2B-A01A-A64EB35CAB09}" srcOrd="0" destOrd="0" presId="urn:microsoft.com/office/officeart/2005/8/layout/vList5"/>
    <dgm:cxn modelId="{1B68139B-0048-4541-A457-77EE1C942746}" type="presParOf" srcId="{31CA98D8-C1EB-446D-B775-5A15D1A6CF90}" destId="{47F378E6-C789-49FE-A204-D5D4C3458A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38E30E-3141-4E08-AEF8-BBB02F549A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CAE59BA2-2CCD-4EBD-A2C2-EE7CE13F1675}">
      <dgm:prSet phldrT="[Texto]"/>
      <dgm:spPr/>
      <dgm:t>
        <a:bodyPr/>
        <a:lstStyle/>
        <a:p>
          <a:r>
            <a:rPr lang="es-CL" dirty="0"/>
            <a:t>Buenas prácticas insuficientes</a:t>
          </a:r>
        </a:p>
      </dgm:t>
    </dgm:pt>
    <dgm:pt modelId="{E0E854F0-B9FF-46C7-B3C3-8EE1CB5CA796}" type="parTrans" cxnId="{B7F3099F-3148-455A-8532-6CB81DC46D58}">
      <dgm:prSet/>
      <dgm:spPr/>
      <dgm:t>
        <a:bodyPr/>
        <a:lstStyle/>
        <a:p>
          <a:endParaRPr lang="es-CL"/>
        </a:p>
      </dgm:t>
    </dgm:pt>
    <dgm:pt modelId="{BFC6FD89-D59F-4680-AED4-9E5F2E25146D}" type="sibTrans" cxnId="{B7F3099F-3148-455A-8532-6CB81DC46D58}">
      <dgm:prSet/>
      <dgm:spPr/>
      <dgm:t>
        <a:bodyPr/>
        <a:lstStyle/>
        <a:p>
          <a:endParaRPr lang="es-CL"/>
        </a:p>
      </dgm:t>
    </dgm:pt>
    <dgm:pt modelId="{31D41A81-01C5-4172-96A2-D0615948CFC5}">
      <dgm:prSet phldrT="[Texto]"/>
      <dgm:spPr/>
      <dgm:t>
        <a:bodyPr/>
        <a:lstStyle/>
        <a:p>
          <a:pPr algn="just"/>
          <a:r>
            <a:rPr lang="es-CL" dirty="0">
              <a:latin typeface="Verdana" panose="020B0604030504040204" pitchFamily="34" charset="0"/>
              <a:ea typeface="Verdana" panose="020B0604030504040204" pitchFamily="34" charset="0"/>
            </a:rPr>
            <a:t>Existen diversas buenas prácticas incorporadas a la tramitación de permisos, pero en el caso de aquellos de mayor complejidad, no han generado una mejora significativa</a:t>
          </a:r>
          <a:endParaRPr lang="es-CL" dirty="0"/>
        </a:p>
      </dgm:t>
    </dgm:pt>
    <dgm:pt modelId="{FE9BC76A-EF88-4DAB-BA6E-23B303EE29CC}" type="parTrans" cxnId="{61C5C1A5-BA27-4413-BDA5-ECD293563877}">
      <dgm:prSet/>
      <dgm:spPr/>
      <dgm:t>
        <a:bodyPr/>
        <a:lstStyle/>
        <a:p>
          <a:endParaRPr lang="es-CL"/>
        </a:p>
      </dgm:t>
    </dgm:pt>
    <dgm:pt modelId="{B6B7FF42-E9A1-4E66-B38E-394B6EC997BE}" type="sibTrans" cxnId="{61C5C1A5-BA27-4413-BDA5-ECD293563877}">
      <dgm:prSet/>
      <dgm:spPr/>
      <dgm:t>
        <a:bodyPr/>
        <a:lstStyle/>
        <a:p>
          <a:endParaRPr lang="es-CL"/>
        </a:p>
      </dgm:t>
    </dgm:pt>
    <dgm:pt modelId="{94CCAE22-3FDE-4EDC-BC54-AB285B060DE5}">
      <dgm:prSet phldrT="[Texto]"/>
      <dgm:spPr/>
      <dgm:t>
        <a:bodyPr/>
        <a:lstStyle/>
        <a:p>
          <a:r>
            <a:rPr lang="es-CL" dirty="0"/>
            <a:t>Casos especialmente complejos</a:t>
          </a:r>
        </a:p>
      </dgm:t>
    </dgm:pt>
    <dgm:pt modelId="{A488B639-C6AC-46CF-A7BC-480EC5B5F7C6}" type="parTrans" cxnId="{2DE27C9C-6B68-4041-8F6B-1C880989556F}">
      <dgm:prSet/>
      <dgm:spPr/>
      <dgm:t>
        <a:bodyPr/>
        <a:lstStyle/>
        <a:p>
          <a:endParaRPr lang="es-CL"/>
        </a:p>
      </dgm:t>
    </dgm:pt>
    <dgm:pt modelId="{2F03D045-A24A-4912-974A-05DCA0AE1756}" type="sibTrans" cxnId="{2DE27C9C-6B68-4041-8F6B-1C880989556F}">
      <dgm:prSet/>
      <dgm:spPr/>
      <dgm:t>
        <a:bodyPr/>
        <a:lstStyle/>
        <a:p>
          <a:endParaRPr lang="es-CL"/>
        </a:p>
      </dgm:t>
    </dgm:pt>
    <dgm:pt modelId="{E3C5B2A0-6AFB-4AF1-888B-81A346D0208D}">
      <dgm:prSet phldrT="[Texto]"/>
      <dgm:spPr/>
      <dgm:t>
        <a:bodyPr/>
        <a:lstStyle/>
        <a:p>
          <a:r>
            <a:rPr lang="es-CL" dirty="0">
              <a:latin typeface="Verdana" panose="020B0604030504040204" pitchFamily="34" charset="0"/>
              <a:ea typeface="Verdana" panose="020B0604030504040204" pitchFamily="34" charset="0"/>
            </a:rPr>
            <a:t>Concesiones Marítimas</a:t>
          </a:r>
          <a:endParaRPr lang="es-CL" dirty="0"/>
        </a:p>
      </dgm:t>
    </dgm:pt>
    <dgm:pt modelId="{AFA5AC98-09AD-430D-97D0-C80ED6D76A08}" type="parTrans" cxnId="{F8D4F12C-8448-4096-AF20-DF023E04F8EC}">
      <dgm:prSet/>
      <dgm:spPr/>
      <dgm:t>
        <a:bodyPr/>
        <a:lstStyle/>
        <a:p>
          <a:endParaRPr lang="es-CL"/>
        </a:p>
      </dgm:t>
    </dgm:pt>
    <dgm:pt modelId="{F7328E87-1699-49BD-9A14-BDA0A3B25E9F}" type="sibTrans" cxnId="{F8D4F12C-8448-4096-AF20-DF023E04F8EC}">
      <dgm:prSet/>
      <dgm:spPr/>
      <dgm:t>
        <a:bodyPr/>
        <a:lstStyle/>
        <a:p>
          <a:endParaRPr lang="es-CL"/>
        </a:p>
      </dgm:t>
    </dgm:pt>
    <dgm:pt modelId="{069EEE60-3191-4CB2-A131-8DC382530897}">
      <dgm:prSet phldrT="[Texto]"/>
      <dgm:spPr/>
      <dgm:t>
        <a:bodyPr/>
        <a:lstStyle/>
        <a:p>
          <a:r>
            <a:rPr lang="es-CL" dirty="0">
              <a:latin typeface="Verdana" panose="020B0604030504040204" pitchFamily="34" charset="0"/>
              <a:ea typeface="Verdana" panose="020B0604030504040204" pitchFamily="34" charset="0"/>
            </a:rPr>
            <a:t>IFC</a:t>
          </a:r>
          <a:endParaRPr lang="es-CL" dirty="0"/>
        </a:p>
      </dgm:t>
    </dgm:pt>
    <dgm:pt modelId="{312373DB-88F0-4D79-B3BC-43907E1EF29C}" type="parTrans" cxnId="{F0273F67-0629-4E03-A5CB-C4F47146AEEA}">
      <dgm:prSet/>
      <dgm:spPr/>
    </dgm:pt>
    <dgm:pt modelId="{32B19D71-D19B-4A30-AED1-65561189191B}" type="sibTrans" cxnId="{F0273F67-0629-4E03-A5CB-C4F47146AEEA}">
      <dgm:prSet/>
      <dgm:spPr/>
    </dgm:pt>
    <dgm:pt modelId="{24E48CEA-56AC-461B-B05B-1DDAF2A892E6}">
      <dgm:prSet phldrT="[Texto]"/>
      <dgm:spPr/>
      <dgm:t>
        <a:bodyPr/>
        <a:lstStyle/>
        <a:p>
          <a:r>
            <a:rPr lang="es-CL" dirty="0">
              <a:latin typeface="Verdana" panose="020B0604030504040204" pitchFamily="34" charset="0"/>
              <a:ea typeface="Verdana" panose="020B0604030504040204" pitchFamily="34" charset="0"/>
            </a:rPr>
            <a:t>CMN</a:t>
          </a:r>
          <a:endParaRPr lang="es-CL" dirty="0"/>
        </a:p>
      </dgm:t>
    </dgm:pt>
    <dgm:pt modelId="{068A1F97-4ACD-4FCE-9697-3D6CC8676AEE}" type="parTrans" cxnId="{D38163B1-058E-482E-BDEA-396FC70FC7A7}">
      <dgm:prSet/>
      <dgm:spPr/>
    </dgm:pt>
    <dgm:pt modelId="{07E5B0E3-D530-4C21-9C22-341315400357}" type="sibTrans" cxnId="{D38163B1-058E-482E-BDEA-396FC70FC7A7}">
      <dgm:prSet/>
      <dgm:spPr/>
    </dgm:pt>
    <dgm:pt modelId="{42CC95E9-A45E-4BC3-9E02-F485228B763E}">
      <dgm:prSet phldrT="[Texto]"/>
      <dgm:spPr/>
      <dgm:t>
        <a:bodyPr/>
        <a:lstStyle/>
        <a:p>
          <a:r>
            <a:rPr lang="es-CL" dirty="0">
              <a:latin typeface="Verdana" panose="020B0604030504040204" pitchFamily="34" charset="0"/>
              <a:ea typeface="Verdana" panose="020B0604030504040204" pitchFamily="34" charset="0"/>
            </a:rPr>
            <a:t>Pertinencias</a:t>
          </a:r>
          <a:endParaRPr lang="es-CL" dirty="0"/>
        </a:p>
      </dgm:t>
    </dgm:pt>
    <dgm:pt modelId="{D8F6E2B9-0DD0-499C-96DF-EABBB19EA0D0}" type="parTrans" cxnId="{F5F6C549-A624-4193-8404-6EE7113E2B37}">
      <dgm:prSet/>
      <dgm:spPr/>
    </dgm:pt>
    <dgm:pt modelId="{D855F541-7050-429A-9556-9F73395053E5}" type="sibTrans" cxnId="{F5F6C549-A624-4193-8404-6EE7113E2B37}">
      <dgm:prSet/>
      <dgm:spPr/>
    </dgm:pt>
    <dgm:pt modelId="{EEBF5580-07BA-42A9-934B-8AA7FB84A5B5}" type="pres">
      <dgm:prSet presAssocID="{7B38E30E-3141-4E08-AEF8-BBB02F549A10}" presName="Name0" presStyleCnt="0">
        <dgm:presLayoutVars>
          <dgm:dir/>
          <dgm:animLvl val="lvl"/>
          <dgm:resizeHandles val="exact"/>
        </dgm:presLayoutVars>
      </dgm:prSet>
      <dgm:spPr/>
    </dgm:pt>
    <dgm:pt modelId="{4B096F1A-0112-4060-8654-B38EEBDB8A75}" type="pres">
      <dgm:prSet presAssocID="{CAE59BA2-2CCD-4EBD-A2C2-EE7CE13F1675}" presName="linNode" presStyleCnt="0"/>
      <dgm:spPr/>
    </dgm:pt>
    <dgm:pt modelId="{01448F5D-6CA1-4FE4-BA9C-F2FC9C046340}" type="pres">
      <dgm:prSet presAssocID="{CAE59BA2-2CCD-4EBD-A2C2-EE7CE13F1675}" presName="parentText" presStyleLbl="node1" presStyleIdx="0" presStyleCnt="2">
        <dgm:presLayoutVars>
          <dgm:chMax val="1"/>
          <dgm:bulletEnabled val="1"/>
        </dgm:presLayoutVars>
      </dgm:prSet>
      <dgm:spPr/>
    </dgm:pt>
    <dgm:pt modelId="{6CB73DF7-BAD4-409E-A316-0C98A9C7119E}" type="pres">
      <dgm:prSet presAssocID="{CAE59BA2-2CCD-4EBD-A2C2-EE7CE13F1675}" presName="descendantText" presStyleLbl="alignAccFollowNode1" presStyleIdx="0" presStyleCnt="2">
        <dgm:presLayoutVars>
          <dgm:bulletEnabled val="1"/>
        </dgm:presLayoutVars>
      </dgm:prSet>
      <dgm:spPr/>
    </dgm:pt>
    <dgm:pt modelId="{C3EF33AA-58F7-4C87-8AFB-519DED236D6E}" type="pres">
      <dgm:prSet presAssocID="{BFC6FD89-D59F-4680-AED4-9E5F2E25146D}" presName="sp" presStyleCnt="0"/>
      <dgm:spPr/>
    </dgm:pt>
    <dgm:pt modelId="{6A3F7EAA-9BF5-4767-8894-DF69806127EB}" type="pres">
      <dgm:prSet presAssocID="{94CCAE22-3FDE-4EDC-BC54-AB285B060DE5}" presName="linNode" presStyleCnt="0"/>
      <dgm:spPr/>
    </dgm:pt>
    <dgm:pt modelId="{23D8C5E4-3227-4FD6-AE68-C45E8613DE20}" type="pres">
      <dgm:prSet presAssocID="{94CCAE22-3FDE-4EDC-BC54-AB285B060DE5}" presName="parentText" presStyleLbl="node1" presStyleIdx="1" presStyleCnt="2">
        <dgm:presLayoutVars>
          <dgm:chMax val="1"/>
          <dgm:bulletEnabled val="1"/>
        </dgm:presLayoutVars>
      </dgm:prSet>
      <dgm:spPr/>
    </dgm:pt>
    <dgm:pt modelId="{F4E31964-F330-4322-B57D-48852879EFBF}" type="pres">
      <dgm:prSet presAssocID="{94CCAE22-3FDE-4EDC-BC54-AB285B060DE5}" presName="descendantText" presStyleLbl="alignAccFollowNode1" presStyleIdx="1" presStyleCnt="2">
        <dgm:presLayoutVars>
          <dgm:bulletEnabled val="1"/>
        </dgm:presLayoutVars>
      </dgm:prSet>
      <dgm:spPr/>
    </dgm:pt>
  </dgm:ptLst>
  <dgm:cxnLst>
    <dgm:cxn modelId="{F2C1C420-6498-4FEB-911E-F6305B79613B}" type="presOf" srcId="{24E48CEA-56AC-461B-B05B-1DDAF2A892E6}" destId="{F4E31964-F330-4322-B57D-48852879EFBF}" srcOrd="0" destOrd="2" presId="urn:microsoft.com/office/officeart/2005/8/layout/vList5"/>
    <dgm:cxn modelId="{F8D4F12C-8448-4096-AF20-DF023E04F8EC}" srcId="{94CCAE22-3FDE-4EDC-BC54-AB285B060DE5}" destId="{E3C5B2A0-6AFB-4AF1-888B-81A346D0208D}" srcOrd="0" destOrd="0" parTransId="{AFA5AC98-09AD-430D-97D0-C80ED6D76A08}" sibTransId="{F7328E87-1699-49BD-9A14-BDA0A3B25E9F}"/>
    <dgm:cxn modelId="{F0273F67-0629-4E03-A5CB-C4F47146AEEA}" srcId="{94CCAE22-3FDE-4EDC-BC54-AB285B060DE5}" destId="{069EEE60-3191-4CB2-A131-8DC382530897}" srcOrd="1" destOrd="0" parTransId="{312373DB-88F0-4D79-B3BC-43907E1EF29C}" sibTransId="{32B19D71-D19B-4A30-AED1-65561189191B}"/>
    <dgm:cxn modelId="{F5F6C549-A624-4193-8404-6EE7113E2B37}" srcId="{94CCAE22-3FDE-4EDC-BC54-AB285B060DE5}" destId="{42CC95E9-A45E-4BC3-9E02-F485228B763E}" srcOrd="3" destOrd="0" parTransId="{D8F6E2B9-0DD0-499C-96DF-EABBB19EA0D0}" sibTransId="{D855F541-7050-429A-9556-9F73395053E5}"/>
    <dgm:cxn modelId="{A0E80153-C919-40D8-B179-B9823D7AB7A0}" type="presOf" srcId="{069EEE60-3191-4CB2-A131-8DC382530897}" destId="{F4E31964-F330-4322-B57D-48852879EFBF}" srcOrd="0" destOrd="1" presId="urn:microsoft.com/office/officeart/2005/8/layout/vList5"/>
    <dgm:cxn modelId="{4E256D7A-A53C-41EE-BEB1-B8028DBBD15B}" type="presOf" srcId="{42CC95E9-A45E-4BC3-9E02-F485228B763E}" destId="{F4E31964-F330-4322-B57D-48852879EFBF}" srcOrd="0" destOrd="3" presId="urn:microsoft.com/office/officeart/2005/8/layout/vList5"/>
    <dgm:cxn modelId="{6C07007B-46A6-4D4A-A246-A7E2350E1FDC}" type="presOf" srcId="{CAE59BA2-2CCD-4EBD-A2C2-EE7CE13F1675}" destId="{01448F5D-6CA1-4FE4-BA9C-F2FC9C046340}" srcOrd="0" destOrd="0" presId="urn:microsoft.com/office/officeart/2005/8/layout/vList5"/>
    <dgm:cxn modelId="{4FE2BB85-2C1B-4C35-96E6-5B0C1D9CF146}" type="presOf" srcId="{E3C5B2A0-6AFB-4AF1-888B-81A346D0208D}" destId="{F4E31964-F330-4322-B57D-48852879EFBF}" srcOrd="0" destOrd="0" presId="urn:microsoft.com/office/officeart/2005/8/layout/vList5"/>
    <dgm:cxn modelId="{2DE27C9C-6B68-4041-8F6B-1C880989556F}" srcId="{7B38E30E-3141-4E08-AEF8-BBB02F549A10}" destId="{94CCAE22-3FDE-4EDC-BC54-AB285B060DE5}" srcOrd="1" destOrd="0" parTransId="{A488B639-C6AC-46CF-A7BC-480EC5B5F7C6}" sibTransId="{2F03D045-A24A-4912-974A-05DCA0AE1756}"/>
    <dgm:cxn modelId="{B7F3099F-3148-455A-8532-6CB81DC46D58}" srcId="{7B38E30E-3141-4E08-AEF8-BBB02F549A10}" destId="{CAE59BA2-2CCD-4EBD-A2C2-EE7CE13F1675}" srcOrd="0" destOrd="0" parTransId="{E0E854F0-B9FF-46C7-B3C3-8EE1CB5CA796}" sibTransId="{BFC6FD89-D59F-4680-AED4-9E5F2E25146D}"/>
    <dgm:cxn modelId="{61C5C1A5-BA27-4413-BDA5-ECD293563877}" srcId="{CAE59BA2-2CCD-4EBD-A2C2-EE7CE13F1675}" destId="{31D41A81-01C5-4172-96A2-D0615948CFC5}" srcOrd="0" destOrd="0" parTransId="{FE9BC76A-EF88-4DAB-BA6E-23B303EE29CC}" sibTransId="{B6B7FF42-E9A1-4E66-B38E-394B6EC997BE}"/>
    <dgm:cxn modelId="{D38163B1-058E-482E-BDEA-396FC70FC7A7}" srcId="{94CCAE22-3FDE-4EDC-BC54-AB285B060DE5}" destId="{24E48CEA-56AC-461B-B05B-1DDAF2A892E6}" srcOrd="2" destOrd="0" parTransId="{068A1F97-4ACD-4FCE-9697-3D6CC8676AEE}" sibTransId="{07E5B0E3-D530-4C21-9C22-341315400357}"/>
    <dgm:cxn modelId="{20306EDD-FED6-4360-B2D7-09D72AF50493}" type="presOf" srcId="{7B38E30E-3141-4E08-AEF8-BBB02F549A10}" destId="{EEBF5580-07BA-42A9-934B-8AA7FB84A5B5}" srcOrd="0" destOrd="0" presId="urn:microsoft.com/office/officeart/2005/8/layout/vList5"/>
    <dgm:cxn modelId="{214881EE-F441-41F2-9460-1F6A3BE7D424}" type="presOf" srcId="{31D41A81-01C5-4172-96A2-D0615948CFC5}" destId="{6CB73DF7-BAD4-409E-A316-0C98A9C7119E}" srcOrd="0" destOrd="0" presId="urn:microsoft.com/office/officeart/2005/8/layout/vList5"/>
    <dgm:cxn modelId="{DA7081F6-EDF1-4BB1-9F23-676EF1E0D15C}" type="presOf" srcId="{94CCAE22-3FDE-4EDC-BC54-AB285B060DE5}" destId="{23D8C5E4-3227-4FD6-AE68-C45E8613DE20}" srcOrd="0" destOrd="0" presId="urn:microsoft.com/office/officeart/2005/8/layout/vList5"/>
    <dgm:cxn modelId="{15365B1B-E15D-43AA-A17D-4B2B7936429E}" type="presParOf" srcId="{EEBF5580-07BA-42A9-934B-8AA7FB84A5B5}" destId="{4B096F1A-0112-4060-8654-B38EEBDB8A75}" srcOrd="0" destOrd="0" presId="urn:microsoft.com/office/officeart/2005/8/layout/vList5"/>
    <dgm:cxn modelId="{6B561639-4786-4907-A314-2A8C54CF420B}" type="presParOf" srcId="{4B096F1A-0112-4060-8654-B38EEBDB8A75}" destId="{01448F5D-6CA1-4FE4-BA9C-F2FC9C046340}" srcOrd="0" destOrd="0" presId="urn:microsoft.com/office/officeart/2005/8/layout/vList5"/>
    <dgm:cxn modelId="{B04C886F-F7E9-4F5D-AD36-B0090ED61601}" type="presParOf" srcId="{4B096F1A-0112-4060-8654-B38EEBDB8A75}" destId="{6CB73DF7-BAD4-409E-A316-0C98A9C7119E}" srcOrd="1" destOrd="0" presId="urn:microsoft.com/office/officeart/2005/8/layout/vList5"/>
    <dgm:cxn modelId="{84AE6E7D-C06F-4D3C-A403-8609AC755573}" type="presParOf" srcId="{EEBF5580-07BA-42A9-934B-8AA7FB84A5B5}" destId="{C3EF33AA-58F7-4C87-8AFB-519DED236D6E}" srcOrd="1" destOrd="0" presId="urn:microsoft.com/office/officeart/2005/8/layout/vList5"/>
    <dgm:cxn modelId="{3DDC8BFE-8E46-42F9-85E1-22D3F73EBEFE}" type="presParOf" srcId="{EEBF5580-07BA-42A9-934B-8AA7FB84A5B5}" destId="{6A3F7EAA-9BF5-4767-8894-DF69806127EB}" srcOrd="2" destOrd="0" presId="urn:microsoft.com/office/officeart/2005/8/layout/vList5"/>
    <dgm:cxn modelId="{7D9F91E7-2783-4466-8F0F-E44239B8E90A}" type="presParOf" srcId="{6A3F7EAA-9BF5-4767-8894-DF69806127EB}" destId="{23D8C5E4-3227-4FD6-AE68-C45E8613DE20}" srcOrd="0" destOrd="0" presId="urn:microsoft.com/office/officeart/2005/8/layout/vList5"/>
    <dgm:cxn modelId="{5E1BD7A5-7C98-4E3D-87CC-5720A5812444}" type="presParOf" srcId="{6A3F7EAA-9BF5-4767-8894-DF69806127EB}" destId="{F4E31964-F330-4322-B57D-48852879EF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12F9D-394D-4B32-9ACF-FB7CDF7EB7BE}">
      <dsp:nvSpPr>
        <dsp:cNvPr id="0" name=""/>
        <dsp:cNvSpPr/>
      </dsp:nvSpPr>
      <dsp:spPr>
        <a:xfrm>
          <a:off x="2836" y="400569"/>
          <a:ext cx="1120710" cy="1120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35B81-6A3C-4959-ABF4-C59D81CCC273}">
      <dsp:nvSpPr>
        <dsp:cNvPr id="0" name=""/>
        <dsp:cNvSpPr/>
      </dsp:nvSpPr>
      <dsp:spPr>
        <a:xfrm>
          <a:off x="2836" y="1672347"/>
          <a:ext cx="3202031" cy="48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s-CL" sz="3100" kern="1200" dirty="0">
              <a:latin typeface="Verdana" panose="020B0604030504040204" pitchFamily="34" charset="0"/>
              <a:ea typeface="Verdana" panose="020B0604030504040204" pitchFamily="34" charset="0"/>
            </a:rPr>
            <a:t>1° Eficacia*</a:t>
          </a:r>
        </a:p>
      </dsp:txBody>
      <dsp:txXfrm>
        <a:off x="2836" y="1672347"/>
        <a:ext cx="3202031" cy="480304"/>
      </dsp:txXfrm>
    </dsp:sp>
    <dsp:sp modelId="{E8E872E0-7BC4-4BCF-B911-95879C427CBE}">
      <dsp:nvSpPr>
        <dsp:cNvPr id="0" name=""/>
        <dsp:cNvSpPr/>
      </dsp:nvSpPr>
      <dsp:spPr>
        <a:xfrm>
          <a:off x="2836" y="2222915"/>
          <a:ext cx="3202031" cy="169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755650">
            <a:lnSpc>
              <a:spcPct val="100000"/>
            </a:lnSpc>
            <a:spcBef>
              <a:spcPct val="0"/>
            </a:spcBef>
            <a:spcAft>
              <a:spcPct val="35000"/>
            </a:spcAft>
            <a:buNone/>
          </a:pPr>
          <a:r>
            <a:rPr lang="es-CL" sz="1700" kern="1200" dirty="0">
              <a:latin typeface="Verdana" panose="020B0604030504040204" pitchFamily="34" charset="0"/>
              <a:ea typeface="Verdana" panose="020B0604030504040204" pitchFamily="34" charset="0"/>
            </a:rPr>
            <a:t>Resguardo de objetos de protección (ambiental, salud, otros)</a:t>
          </a:r>
        </a:p>
        <a:p>
          <a:pPr marL="0" lvl="0" indent="0" algn="l" defTabSz="755650">
            <a:lnSpc>
              <a:spcPct val="100000"/>
            </a:lnSpc>
            <a:spcBef>
              <a:spcPct val="0"/>
            </a:spcBef>
            <a:spcAft>
              <a:spcPct val="35000"/>
            </a:spcAft>
            <a:buNone/>
          </a:pPr>
          <a:endParaRPr lang="es-CL" sz="1700" kern="1200" dirty="0">
            <a:latin typeface="Verdana" panose="020B0604030504040204" pitchFamily="34" charset="0"/>
            <a:ea typeface="Verdana" panose="020B0604030504040204" pitchFamily="34" charset="0"/>
          </a:endParaRPr>
        </a:p>
        <a:p>
          <a:pPr marL="0" lvl="0" indent="0" algn="l" defTabSz="755650">
            <a:lnSpc>
              <a:spcPct val="100000"/>
            </a:lnSpc>
            <a:spcBef>
              <a:spcPct val="0"/>
            </a:spcBef>
            <a:spcAft>
              <a:spcPct val="35000"/>
            </a:spcAft>
            <a:buNone/>
          </a:pPr>
          <a:r>
            <a:rPr lang="es-CL" sz="1400" kern="1200" dirty="0">
              <a:latin typeface="Verdana" panose="020B0604030504040204" pitchFamily="34" charset="0"/>
              <a:ea typeface="Verdana" panose="020B0604030504040204" pitchFamily="34" charset="0"/>
            </a:rPr>
            <a:t>*Supuesto: criterio sectorial vigente</a:t>
          </a:r>
        </a:p>
      </dsp:txBody>
      <dsp:txXfrm>
        <a:off x="2836" y="2222915"/>
        <a:ext cx="3202031" cy="1690828"/>
      </dsp:txXfrm>
    </dsp:sp>
    <dsp:sp modelId="{D8585DB3-5C31-44E6-8288-73767C6823F0}">
      <dsp:nvSpPr>
        <dsp:cNvPr id="0" name=""/>
        <dsp:cNvSpPr/>
      </dsp:nvSpPr>
      <dsp:spPr>
        <a:xfrm>
          <a:off x="3765222" y="400569"/>
          <a:ext cx="1120710" cy="1120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931106-C9B3-4224-8A57-A50852EA9B2E}">
      <dsp:nvSpPr>
        <dsp:cNvPr id="0" name=""/>
        <dsp:cNvSpPr/>
      </dsp:nvSpPr>
      <dsp:spPr>
        <a:xfrm>
          <a:off x="3765222" y="1672347"/>
          <a:ext cx="3202031" cy="48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s-CL" sz="3100" kern="1200" dirty="0">
              <a:latin typeface="Verdana" panose="020B0604030504040204" pitchFamily="34" charset="0"/>
              <a:ea typeface="Verdana" panose="020B0604030504040204" pitchFamily="34" charset="0"/>
            </a:rPr>
            <a:t>2° Eficiencia</a:t>
          </a:r>
        </a:p>
      </dsp:txBody>
      <dsp:txXfrm>
        <a:off x="3765222" y="1672347"/>
        <a:ext cx="3202031" cy="480304"/>
      </dsp:txXfrm>
    </dsp:sp>
    <dsp:sp modelId="{DC1F03BE-0012-4E23-A3DB-0005E0B87E90}">
      <dsp:nvSpPr>
        <dsp:cNvPr id="0" name=""/>
        <dsp:cNvSpPr/>
      </dsp:nvSpPr>
      <dsp:spPr>
        <a:xfrm>
          <a:off x="3765222" y="2222915"/>
          <a:ext cx="3202031" cy="169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844550">
            <a:lnSpc>
              <a:spcPct val="100000"/>
            </a:lnSpc>
            <a:spcBef>
              <a:spcPct val="0"/>
            </a:spcBef>
            <a:spcAft>
              <a:spcPct val="35000"/>
            </a:spcAft>
            <a:buNone/>
          </a:pPr>
          <a:r>
            <a:rPr lang="es-CL" sz="1900" kern="1200" dirty="0">
              <a:latin typeface="Verdana" panose="020B0604030504040204" pitchFamily="34" charset="0"/>
              <a:ea typeface="Verdana" panose="020B0604030504040204" pitchFamily="34" charset="0"/>
            </a:rPr>
            <a:t>Menores costos de transacción para titulares y Estado</a:t>
          </a:r>
        </a:p>
      </dsp:txBody>
      <dsp:txXfrm>
        <a:off x="3765222" y="2222915"/>
        <a:ext cx="3202031" cy="1690828"/>
      </dsp:txXfrm>
    </dsp:sp>
    <dsp:sp modelId="{CF34BA60-6F76-481F-B79B-28A1249ADF97}">
      <dsp:nvSpPr>
        <dsp:cNvPr id="0" name=""/>
        <dsp:cNvSpPr/>
      </dsp:nvSpPr>
      <dsp:spPr>
        <a:xfrm>
          <a:off x="7527609" y="400569"/>
          <a:ext cx="1120710" cy="1120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F5D0A7-52F0-4211-A451-0E641E5A15EE}">
      <dsp:nvSpPr>
        <dsp:cNvPr id="0" name=""/>
        <dsp:cNvSpPr/>
      </dsp:nvSpPr>
      <dsp:spPr>
        <a:xfrm>
          <a:off x="7527609" y="1672347"/>
          <a:ext cx="3202031" cy="48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100000"/>
            </a:lnSpc>
            <a:spcBef>
              <a:spcPct val="0"/>
            </a:spcBef>
            <a:spcAft>
              <a:spcPct val="35000"/>
            </a:spcAft>
            <a:buNone/>
            <a:defRPr b="1"/>
          </a:pPr>
          <a:r>
            <a:rPr lang="es-CL" sz="3100" kern="1200">
              <a:latin typeface="Verdana" panose="020B0604030504040204" pitchFamily="34" charset="0"/>
              <a:ea typeface="Verdana" panose="020B0604030504040204" pitchFamily="34" charset="0"/>
            </a:rPr>
            <a:t>¿Cómo?</a:t>
          </a:r>
        </a:p>
      </dsp:txBody>
      <dsp:txXfrm>
        <a:off x="7527609" y="1672347"/>
        <a:ext cx="3202031" cy="480304"/>
      </dsp:txXfrm>
    </dsp:sp>
    <dsp:sp modelId="{B61F4AE8-407D-4995-A6BB-28D89BEB8455}">
      <dsp:nvSpPr>
        <dsp:cNvPr id="0" name=""/>
        <dsp:cNvSpPr/>
      </dsp:nvSpPr>
      <dsp:spPr>
        <a:xfrm>
          <a:off x="7527609" y="2222915"/>
          <a:ext cx="3202031" cy="169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pPr>
          <a:r>
            <a:rPr lang="es-CL" sz="1900" kern="1200" dirty="0">
              <a:latin typeface="Verdana" panose="020B0604030504040204" pitchFamily="34" charset="0"/>
              <a:ea typeface="Verdana" panose="020B0604030504040204" pitchFamily="34" charset="0"/>
            </a:rPr>
            <a:t>Menos trámites</a:t>
          </a:r>
        </a:p>
        <a:p>
          <a:pPr marL="0" lvl="0" indent="0" algn="l" defTabSz="844550">
            <a:lnSpc>
              <a:spcPct val="100000"/>
            </a:lnSpc>
            <a:spcBef>
              <a:spcPct val="0"/>
            </a:spcBef>
            <a:spcAft>
              <a:spcPct val="35000"/>
            </a:spcAft>
            <a:buNone/>
          </a:pPr>
          <a:r>
            <a:rPr lang="es-CL" sz="1900" kern="1200" dirty="0">
              <a:latin typeface="Verdana" panose="020B0604030504040204" pitchFamily="34" charset="0"/>
              <a:ea typeface="Verdana" panose="020B0604030504040204" pitchFamily="34" charset="0"/>
            </a:rPr>
            <a:t>Menos tiempos tramitación</a:t>
          </a:r>
        </a:p>
        <a:p>
          <a:pPr marL="0" lvl="0" indent="0" algn="l" defTabSz="844550">
            <a:lnSpc>
              <a:spcPct val="100000"/>
            </a:lnSpc>
            <a:spcBef>
              <a:spcPct val="0"/>
            </a:spcBef>
            <a:spcAft>
              <a:spcPct val="35000"/>
            </a:spcAft>
            <a:buNone/>
          </a:pPr>
          <a:r>
            <a:rPr lang="es-CL" sz="1900" kern="1200" dirty="0">
              <a:latin typeface="Verdana" panose="020B0604030504040204" pitchFamily="34" charset="0"/>
              <a:ea typeface="Verdana" panose="020B0604030504040204" pitchFamily="34" charset="0"/>
            </a:rPr>
            <a:t>Menor porcentaje rechazos</a:t>
          </a:r>
        </a:p>
      </dsp:txBody>
      <dsp:txXfrm>
        <a:off x="7527609" y="2222915"/>
        <a:ext cx="3202031" cy="1690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C1A42-7464-4FA9-A0B5-085653150D93}">
      <dsp:nvSpPr>
        <dsp:cNvPr id="0" name=""/>
        <dsp:cNvSpPr/>
      </dsp:nvSpPr>
      <dsp:spPr>
        <a:xfrm>
          <a:off x="0" y="64268"/>
          <a:ext cx="10515600"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CL" sz="1700" b="1" kern="1200" dirty="0">
              <a:latin typeface="Verdana" panose="020B0604030504040204" pitchFamily="34" charset="0"/>
              <a:ea typeface="Verdana" panose="020B0604030504040204" pitchFamily="34" charset="0"/>
            </a:rPr>
            <a:t>Potencial de afectar/detiene ruta crítica del proyecto (lo atrasa)</a:t>
          </a:r>
        </a:p>
      </dsp:txBody>
      <dsp:txXfrm>
        <a:off x="0" y="64268"/>
        <a:ext cx="10515600" cy="489600"/>
      </dsp:txXfrm>
    </dsp:sp>
    <dsp:sp modelId="{5A80CDFC-051A-4BF0-A9AD-5FA4D994ED52}">
      <dsp:nvSpPr>
        <dsp:cNvPr id="0" name=""/>
        <dsp:cNvSpPr/>
      </dsp:nvSpPr>
      <dsp:spPr>
        <a:xfrm>
          <a:off x="0" y="553869"/>
          <a:ext cx="10515600" cy="3733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CL" sz="1700" kern="1200" dirty="0">
              <a:latin typeface="Verdana" panose="020B0604030504040204" pitchFamily="34" charset="0"/>
              <a:ea typeface="Verdana" panose="020B0604030504040204" pitchFamily="34" charset="0"/>
            </a:rPr>
            <a:t>Se identificaron 63</a:t>
          </a:r>
          <a:endParaRPr lang="es-CL" sz="1700" b="1"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endParaRPr lang="es-CL" sz="1700" b="1"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CL" sz="1700" kern="1200" dirty="0">
              <a:latin typeface="Verdana" panose="020B0604030504040204" pitchFamily="34" charset="0"/>
              <a:ea typeface="Verdana" panose="020B0604030504040204" pitchFamily="34" charset="0"/>
            </a:rPr>
            <a:t>Mirada amplia (con o sin SEIA, Green o </a:t>
          </a:r>
          <a:r>
            <a:rPr lang="es-CL" sz="1700" kern="1200" dirty="0" err="1">
              <a:latin typeface="Verdana" panose="020B0604030504040204" pitchFamily="34" charset="0"/>
              <a:ea typeface="Verdana" panose="020B0604030504040204" pitchFamily="34" charset="0"/>
            </a:rPr>
            <a:t>Brownfield</a:t>
          </a:r>
          <a:r>
            <a:rPr lang="es-CL" sz="1700" kern="1200" dirty="0">
              <a:latin typeface="Verdana" panose="020B0604030504040204" pitchFamily="34" charset="0"/>
              <a:ea typeface="Verdana" panose="020B0604030504040204" pitchFamily="34" charset="0"/>
            </a:rPr>
            <a:t>, tamaño y sectores transversales)</a:t>
          </a:r>
        </a:p>
        <a:p>
          <a:pPr marL="171450" lvl="1" indent="-171450" algn="l" defTabSz="755650">
            <a:lnSpc>
              <a:spcPct val="90000"/>
            </a:lnSpc>
            <a:spcBef>
              <a:spcPct val="0"/>
            </a:spcBef>
            <a:spcAft>
              <a:spcPct val="15000"/>
            </a:spcAft>
            <a:buChar char="•"/>
          </a:pPr>
          <a:endParaRPr lang="es-CL" sz="17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CL" sz="1700" kern="1200" dirty="0">
              <a:latin typeface="Verdana" panose="020B0604030504040204" pitchFamily="34" charset="0"/>
              <a:ea typeface="Verdana" panose="020B0604030504040204" pitchFamily="34" charset="0"/>
            </a:rPr>
            <a:t>Categorizados en </a:t>
          </a:r>
          <a:r>
            <a:rPr lang="es-CL" sz="1700" b="1" i="1" kern="1200" dirty="0">
              <a:latin typeface="Verdana" panose="020B0604030504040204" pitchFamily="34" charset="0"/>
              <a:ea typeface="Verdana" panose="020B0604030504040204" pitchFamily="34" charset="0"/>
            </a:rPr>
            <a:t>transversales</a:t>
          </a:r>
          <a:r>
            <a:rPr lang="es-CL" sz="1700" kern="1200" dirty="0">
              <a:latin typeface="Verdana" panose="020B0604030504040204" pitchFamily="34" charset="0"/>
              <a:ea typeface="Verdana" panose="020B0604030504040204" pitchFamily="34" charset="0"/>
            </a:rPr>
            <a:t> (afectan a todo proyecto), </a:t>
          </a:r>
          <a:r>
            <a:rPr lang="es-CL" sz="1700" b="1" i="1" kern="1200" dirty="0">
              <a:latin typeface="Verdana" panose="020B0604030504040204" pitchFamily="34" charset="0"/>
              <a:ea typeface="Verdana" panose="020B0604030504040204" pitchFamily="34" charset="0"/>
            </a:rPr>
            <a:t>sectoriales </a:t>
          </a:r>
          <a:r>
            <a:rPr lang="es-CL" sz="1700" kern="1200" dirty="0">
              <a:latin typeface="Verdana" panose="020B0604030504040204" pitchFamily="34" charset="0"/>
              <a:ea typeface="Verdana" panose="020B0604030504040204" pitchFamily="34" charset="0"/>
            </a:rPr>
            <a:t>(sectores específicos) y </a:t>
          </a:r>
          <a:r>
            <a:rPr lang="es-CL" sz="1700" b="1" i="1" kern="1200" dirty="0">
              <a:latin typeface="Verdana" panose="020B0604030504040204" pitchFamily="34" charset="0"/>
              <a:ea typeface="Verdana" panose="020B0604030504040204" pitchFamily="34" charset="0"/>
            </a:rPr>
            <a:t>de</a:t>
          </a:r>
          <a:r>
            <a:rPr lang="es-CL" sz="1700" kern="1200" dirty="0">
              <a:latin typeface="Verdana" panose="020B0604030504040204" pitchFamily="34" charset="0"/>
              <a:ea typeface="Verdana" panose="020B0604030504040204" pitchFamily="34" charset="0"/>
            </a:rPr>
            <a:t> </a:t>
          </a:r>
          <a:r>
            <a:rPr lang="es-CL" sz="1700" b="1" i="1" kern="1200" dirty="0">
              <a:latin typeface="Verdana" panose="020B0604030504040204" pitchFamily="34" charset="0"/>
              <a:ea typeface="Verdana" panose="020B0604030504040204" pitchFamily="34" charset="0"/>
            </a:rPr>
            <a:t>localización</a:t>
          </a:r>
          <a:r>
            <a:rPr lang="es-CL" sz="1700" kern="1200" dirty="0">
              <a:latin typeface="Verdana" panose="020B0604030504040204" pitchFamily="34" charset="0"/>
              <a:ea typeface="Verdana" panose="020B0604030504040204" pitchFamily="34" charset="0"/>
            </a:rPr>
            <a:t> (dependen del emplazamiento)</a:t>
          </a:r>
        </a:p>
        <a:p>
          <a:pPr marL="171450" lvl="1" indent="-171450" algn="l" defTabSz="755650">
            <a:lnSpc>
              <a:spcPct val="90000"/>
            </a:lnSpc>
            <a:spcBef>
              <a:spcPct val="0"/>
            </a:spcBef>
            <a:spcAft>
              <a:spcPct val="15000"/>
            </a:spcAft>
            <a:buChar char="•"/>
          </a:pPr>
          <a:endParaRPr lang="es-CL" sz="17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r>
            <a:rPr lang="es-CL" sz="1700" kern="1200" dirty="0">
              <a:latin typeface="Verdana" panose="020B0604030504040204" pitchFamily="34" charset="0"/>
              <a:ea typeface="Verdana" panose="020B0604030504040204" pitchFamily="34" charset="0"/>
            </a:rPr>
            <a:t>Según su </a:t>
          </a:r>
          <a:r>
            <a:rPr lang="es-CL" sz="1700" b="1" kern="1200" dirty="0">
              <a:latin typeface="Verdana" panose="020B0604030504040204" pitchFamily="34" charset="0"/>
              <a:ea typeface="Verdana" panose="020B0604030504040204" pitchFamily="34" charset="0"/>
            </a:rPr>
            <a:t>complejidad técnica</a:t>
          </a:r>
          <a:r>
            <a:rPr lang="es-CL" sz="1700" kern="1200" dirty="0">
              <a:latin typeface="Verdana" panose="020B0604030504040204" pitchFamily="34" charset="0"/>
              <a:ea typeface="Verdana" panose="020B0604030504040204" pitchFamily="34" charset="0"/>
            </a:rPr>
            <a:t>:</a:t>
          </a:r>
        </a:p>
        <a:p>
          <a:pPr marL="342900" lvl="2" indent="-171450" algn="l" defTabSz="755650">
            <a:lnSpc>
              <a:spcPct val="90000"/>
            </a:lnSpc>
            <a:spcBef>
              <a:spcPct val="0"/>
            </a:spcBef>
            <a:spcAft>
              <a:spcPct val="15000"/>
            </a:spcAft>
            <a:buFont typeface="Wingdings" panose="05000000000000000000" pitchFamily="2" charset="2"/>
            <a:buChar char="ü"/>
          </a:pPr>
          <a:r>
            <a:rPr lang="es-CL" sz="1700" kern="1200" dirty="0">
              <a:latin typeface="Verdana" panose="020B0604030504040204" pitchFamily="34" charset="0"/>
              <a:ea typeface="Verdana" panose="020B0604030504040204" pitchFamily="34" charset="0"/>
            </a:rPr>
            <a:t>Clase 1: planos</a:t>
          </a:r>
        </a:p>
        <a:p>
          <a:pPr marL="342900" lvl="2" indent="-171450" algn="l" defTabSz="755650">
            <a:lnSpc>
              <a:spcPct val="90000"/>
            </a:lnSpc>
            <a:spcBef>
              <a:spcPct val="0"/>
            </a:spcBef>
            <a:spcAft>
              <a:spcPct val="15000"/>
            </a:spcAft>
            <a:buFont typeface="Wingdings" panose="05000000000000000000" pitchFamily="2" charset="2"/>
            <a:buChar char="ü"/>
          </a:pPr>
          <a:r>
            <a:rPr lang="es-CL" sz="1700" kern="1200" dirty="0">
              <a:latin typeface="Verdana" panose="020B0604030504040204" pitchFamily="34" charset="0"/>
              <a:ea typeface="Verdana" panose="020B0604030504040204" pitchFamily="34" charset="0"/>
            </a:rPr>
            <a:t>Clase 2: Clase 1+ memoria</a:t>
          </a:r>
        </a:p>
        <a:p>
          <a:pPr marL="342900" lvl="2" indent="-171450" algn="l" defTabSz="755650">
            <a:lnSpc>
              <a:spcPct val="90000"/>
            </a:lnSpc>
            <a:spcBef>
              <a:spcPct val="0"/>
            </a:spcBef>
            <a:spcAft>
              <a:spcPct val="15000"/>
            </a:spcAft>
            <a:buFont typeface="Wingdings" panose="05000000000000000000" pitchFamily="2" charset="2"/>
            <a:buChar char="ü"/>
          </a:pPr>
          <a:r>
            <a:rPr lang="es-CL" sz="1700" kern="1200" dirty="0">
              <a:latin typeface="Verdana" panose="020B0604030504040204" pitchFamily="34" charset="0"/>
              <a:ea typeface="Verdana" panose="020B0604030504040204" pitchFamily="34" charset="0"/>
            </a:rPr>
            <a:t>Clase 3: Clase 2 + estudio</a:t>
          </a:r>
        </a:p>
        <a:p>
          <a:pPr marL="171450" lvl="1" indent="-171450" algn="l" defTabSz="755650">
            <a:lnSpc>
              <a:spcPct val="90000"/>
            </a:lnSpc>
            <a:spcBef>
              <a:spcPct val="0"/>
            </a:spcBef>
            <a:spcAft>
              <a:spcPct val="15000"/>
            </a:spcAft>
            <a:buChar char="•"/>
          </a:pPr>
          <a:endParaRPr lang="es-CL" sz="1700" kern="1200" dirty="0">
            <a:latin typeface="Verdana" panose="020B0604030504040204" pitchFamily="34" charset="0"/>
            <a:ea typeface="Verdana" panose="020B0604030504040204" pitchFamily="34" charset="0"/>
          </a:endParaRPr>
        </a:p>
        <a:p>
          <a:pPr marL="171450" lvl="1" indent="-171450" algn="l" defTabSz="755650">
            <a:lnSpc>
              <a:spcPct val="90000"/>
            </a:lnSpc>
            <a:spcBef>
              <a:spcPct val="0"/>
            </a:spcBef>
            <a:spcAft>
              <a:spcPct val="15000"/>
            </a:spcAft>
            <a:buChar char="•"/>
          </a:pPr>
          <a:endParaRPr lang="es-CL" sz="1700" kern="1200" dirty="0">
            <a:latin typeface="Verdana" panose="020B0604030504040204" pitchFamily="34" charset="0"/>
            <a:ea typeface="Verdana" panose="020B0604030504040204" pitchFamily="34" charset="0"/>
          </a:endParaRPr>
        </a:p>
      </dsp:txBody>
      <dsp:txXfrm>
        <a:off x="0" y="553869"/>
        <a:ext cx="10515600" cy="3733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16D1E-51D3-4C37-A7B5-DE4BD0B12CEA}">
      <dsp:nvSpPr>
        <dsp:cNvPr id="0" name=""/>
        <dsp:cNvSpPr/>
      </dsp:nvSpPr>
      <dsp:spPr>
        <a:xfrm>
          <a:off x="44228" y="1258000"/>
          <a:ext cx="2734151" cy="824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CL" sz="3200" kern="1200" dirty="0"/>
            <a:t>Datos</a:t>
          </a:r>
        </a:p>
      </dsp:txBody>
      <dsp:txXfrm>
        <a:off x="44228" y="1258000"/>
        <a:ext cx="2734151" cy="824037"/>
      </dsp:txXfrm>
    </dsp:sp>
    <dsp:sp modelId="{3BAA1D3F-E7EC-4B02-812C-BAF995E6F1E5}">
      <dsp:nvSpPr>
        <dsp:cNvPr id="0" name=""/>
        <dsp:cNvSpPr/>
      </dsp:nvSpPr>
      <dsp:spPr>
        <a:xfrm>
          <a:off x="158199" y="1007379"/>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C8D6E-CF86-4607-B8BA-9470B8E8DB2F}">
      <dsp:nvSpPr>
        <dsp:cNvPr id="0" name=""/>
        <dsp:cNvSpPr/>
      </dsp:nvSpPr>
      <dsp:spPr>
        <a:xfrm>
          <a:off x="297433" y="728912"/>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E5314-57EC-4AB6-8DFD-2678A437EA4F}">
      <dsp:nvSpPr>
        <dsp:cNvPr id="0" name=""/>
        <dsp:cNvSpPr/>
      </dsp:nvSpPr>
      <dsp:spPr>
        <a:xfrm>
          <a:off x="631594" y="784605"/>
          <a:ext cx="312565" cy="3125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4F173-F180-4FA3-B72F-EE6593238B10}">
      <dsp:nvSpPr>
        <dsp:cNvPr id="0" name=""/>
        <dsp:cNvSpPr/>
      </dsp:nvSpPr>
      <dsp:spPr>
        <a:xfrm>
          <a:off x="910062" y="478291"/>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B7B9A-B779-47FF-B14F-8FFFBB6A3249}">
      <dsp:nvSpPr>
        <dsp:cNvPr id="0" name=""/>
        <dsp:cNvSpPr/>
      </dsp:nvSpPr>
      <dsp:spPr>
        <a:xfrm>
          <a:off x="1272070" y="366903"/>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D8395-37D5-4E1F-9E03-B9B2BEA423FF}">
      <dsp:nvSpPr>
        <dsp:cNvPr id="0" name=""/>
        <dsp:cNvSpPr/>
      </dsp:nvSpPr>
      <dsp:spPr>
        <a:xfrm>
          <a:off x="1717618" y="561831"/>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548BC-4A01-41E6-A909-8E70E9258770}">
      <dsp:nvSpPr>
        <dsp:cNvPr id="0" name=""/>
        <dsp:cNvSpPr/>
      </dsp:nvSpPr>
      <dsp:spPr>
        <a:xfrm>
          <a:off x="1996086" y="701065"/>
          <a:ext cx="312565" cy="3125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4238E-16A2-4480-B03E-DE244EA3C865}">
      <dsp:nvSpPr>
        <dsp:cNvPr id="0" name=""/>
        <dsp:cNvSpPr/>
      </dsp:nvSpPr>
      <dsp:spPr>
        <a:xfrm>
          <a:off x="2385941" y="1007379"/>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0D1E3-D89E-48BF-8568-DBD178F3AE0E}">
      <dsp:nvSpPr>
        <dsp:cNvPr id="0" name=""/>
        <dsp:cNvSpPr/>
      </dsp:nvSpPr>
      <dsp:spPr>
        <a:xfrm>
          <a:off x="2553022" y="1313694"/>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70B69-AE40-4C14-8751-286F7B6768CC}">
      <dsp:nvSpPr>
        <dsp:cNvPr id="0" name=""/>
        <dsp:cNvSpPr/>
      </dsp:nvSpPr>
      <dsp:spPr>
        <a:xfrm>
          <a:off x="1104989" y="728912"/>
          <a:ext cx="511471" cy="511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27FB4-30E2-4758-8164-124DACD1DF7A}">
      <dsp:nvSpPr>
        <dsp:cNvPr id="0" name=""/>
        <dsp:cNvSpPr/>
      </dsp:nvSpPr>
      <dsp:spPr>
        <a:xfrm>
          <a:off x="18965" y="1787089"/>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DAE87-36BB-4B17-80B3-4D8035CF58A0}">
      <dsp:nvSpPr>
        <dsp:cNvPr id="0" name=""/>
        <dsp:cNvSpPr/>
      </dsp:nvSpPr>
      <dsp:spPr>
        <a:xfrm>
          <a:off x="186045" y="2037710"/>
          <a:ext cx="312565" cy="3125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DF3F3-3519-49A1-A488-0D6AC497BB47}">
      <dsp:nvSpPr>
        <dsp:cNvPr id="0" name=""/>
        <dsp:cNvSpPr/>
      </dsp:nvSpPr>
      <dsp:spPr>
        <a:xfrm>
          <a:off x="603747" y="2260485"/>
          <a:ext cx="454641" cy="454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02228-77E1-4DEE-8934-2CC24F895280}">
      <dsp:nvSpPr>
        <dsp:cNvPr id="0" name=""/>
        <dsp:cNvSpPr/>
      </dsp:nvSpPr>
      <dsp:spPr>
        <a:xfrm>
          <a:off x="1188530" y="2622493"/>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9145F-92CA-4245-8A9E-574F0E645FA6}">
      <dsp:nvSpPr>
        <dsp:cNvPr id="0" name=""/>
        <dsp:cNvSpPr/>
      </dsp:nvSpPr>
      <dsp:spPr>
        <a:xfrm>
          <a:off x="1299917" y="2260485"/>
          <a:ext cx="312565" cy="3125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635888-9D22-46EA-AB6E-0D12B6A6CD71}">
      <dsp:nvSpPr>
        <dsp:cNvPr id="0" name=""/>
        <dsp:cNvSpPr/>
      </dsp:nvSpPr>
      <dsp:spPr>
        <a:xfrm>
          <a:off x="1578385" y="2650340"/>
          <a:ext cx="198905" cy="1989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298D4-AFA6-430F-89C8-140343D01B3E}">
      <dsp:nvSpPr>
        <dsp:cNvPr id="0" name=""/>
        <dsp:cNvSpPr/>
      </dsp:nvSpPr>
      <dsp:spPr>
        <a:xfrm>
          <a:off x="1829006" y="2204791"/>
          <a:ext cx="454641" cy="454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36B99-21F6-4DB7-997D-9D0A278410D2}">
      <dsp:nvSpPr>
        <dsp:cNvPr id="0" name=""/>
        <dsp:cNvSpPr/>
      </dsp:nvSpPr>
      <dsp:spPr>
        <a:xfrm>
          <a:off x="2441635" y="2093404"/>
          <a:ext cx="312565" cy="3125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FA6D8-FEB3-47B7-9E15-C23D58718E67}">
      <dsp:nvSpPr>
        <dsp:cNvPr id="0" name=""/>
        <dsp:cNvSpPr/>
      </dsp:nvSpPr>
      <dsp:spPr>
        <a:xfrm>
          <a:off x="2778380" y="784142"/>
          <a:ext cx="917961" cy="175248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9FF11C-322C-45C7-AD34-6B190B1A294F}">
      <dsp:nvSpPr>
        <dsp:cNvPr id="0" name=""/>
        <dsp:cNvSpPr/>
      </dsp:nvSpPr>
      <dsp:spPr>
        <a:xfrm>
          <a:off x="4339843" y="862075"/>
          <a:ext cx="917961" cy="1752488"/>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15C872-047F-45B4-96BE-DF32D0F93FB8}">
      <dsp:nvSpPr>
        <dsp:cNvPr id="0" name=""/>
        <dsp:cNvSpPr/>
      </dsp:nvSpPr>
      <dsp:spPr>
        <a:xfrm>
          <a:off x="6178916" y="659817"/>
          <a:ext cx="2586203" cy="2128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s-CL" sz="2900" kern="1200" dirty="0"/>
            <a:t>Información</a:t>
          </a:r>
        </a:p>
      </dsp:txBody>
      <dsp:txXfrm>
        <a:off x="6557657" y="971456"/>
        <a:ext cx="1828721" cy="1504723"/>
      </dsp:txXfrm>
    </dsp:sp>
    <dsp:sp modelId="{F916FAB3-38E9-45E4-A030-512AE236431C}">
      <dsp:nvSpPr>
        <dsp:cNvPr id="0" name=""/>
        <dsp:cNvSpPr/>
      </dsp:nvSpPr>
      <dsp:spPr>
        <a:xfrm>
          <a:off x="4447401" y="2910507"/>
          <a:ext cx="6049233" cy="171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L" sz="1800" kern="1200" dirty="0">
              <a:latin typeface="Verdana" panose="020B0604030504040204" pitchFamily="34" charset="0"/>
              <a:ea typeface="Verdana" panose="020B0604030504040204" pitchFamily="34" charset="0"/>
            </a:rPr>
            <a:t>Entrevistas (gremios, empresas, servicios públicos)</a:t>
          </a:r>
        </a:p>
        <a:p>
          <a:pPr marL="0" lvl="0" indent="0" algn="ctr" defTabSz="800100">
            <a:lnSpc>
              <a:spcPct val="90000"/>
            </a:lnSpc>
            <a:spcBef>
              <a:spcPct val="0"/>
            </a:spcBef>
            <a:spcAft>
              <a:spcPct val="35000"/>
            </a:spcAft>
            <a:buNone/>
          </a:pPr>
          <a:r>
            <a:rPr lang="es-CL" sz="1800" kern="1200" dirty="0">
              <a:latin typeface="Verdana" panose="020B0604030504040204" pitchFamily="34" charset="0"/>
              <a:ea typeface="Verdana" panose="020B0604030504040204" pitchFamily="34" charset="0"/>
            </a:rPr>
            <a:t>Transparencia</a:t>
          </a:r>
        </a:p>
        <a:p>
          <a:pPr marL="0" lvl="0" indent="0" algn="ctr" defTabSz="800100">
            <a:lnSpc>
              <a:spcPct val="90000"/>
            </a:lnSpc>
            <a:spcBef>
              <a:spcPct val="0"/>
            </a:spcBef>
            <a:spcAft>
              <a:spcPct val="35000"/>
            </a:spcAft>
            <a:buNone/>
          </a:pPr>
          <a:r>
            <a:rPr lang="es-CL" sz="1800" kern="1200" dirty="0">
              <a:latin typeface="Verdana" panose="020B0604030504040204" pitchFamily="34" charset="0"/>
              <a:ea typeface="Verdana" panose="020B0604030504040204" pitchFamily="34" charset="0"/>
            </a:rPr>
            <a:t>Jurisprudencia</a:t>
          </a:r>
        </a:p>
        <a:p>
          <a:pPr marL="0" lvl="0" indent="0" algn="ctr" defTabSz="800100">
            <a:lnSpc>
              <a:spcPct val="90000"/>
            </a:lnSpc>
            <a:spcBef>
              <a:spcPct val="0"/>
            </a:spcBef>
            <a:spcAft>
              <a:spcPct val="35000"/>
            </a:spcAft>
            <a:buNone/>
          </a:pPr>
          <a:r>
            <a:rPr lang="es-CL" sz="1800" kern="1200" dirty="0">
              <a:latin typeface="Verdana" panose="020B0604030504040204" pitchFamily="34" charset="0"/>
              <a:ea typeface="Verdana" panose="020B0604030504040204" pitchFamily="34" charset="0"/>
            </a:rPr>
            <a:t>Doctrina</a:t>
          </a:r>
        </a:p>
        <a:p>
          <a:pPr marL="0" lvl="0" indent="0" algn="ctr" defTabSz="800100">
            <a:lnSpc>
              <a:spcPct val="90000"/>
            </a:lnSpc>
            <a:spcBef>
              <a:spcPct val="0"/>
            </a:spcBef>
            <a:spcAft>
              <a:spcPct val="35000"/>
            </a:spcAft>
            <a:buNone/>
          </a:pPr>
          <a:r>
            <a:rPr lang="es-CL" sz="1800" kern="1200" dirty="0">
              <a:latin typeface="Verdana" panose="020B0604030504040204" pitchFamily="34" charset="0"/>
              <a:ea typeface="Verdana" panose="020B0604030504040204" pitchFamily="34" charset="0"/>
            </a:rPr>
            <a:t>Data </a:t>
          </a:r>
          <a:r>
            <a:rPr lang="es-CL" sz="1800" kern="1200" dirty="0" err="1">
              <a:latin typeface="Verdana" panose="020B0604030504040204" pitchFamily="34" charset="0"/>
              <a:ea typeface="Verdana" panose="020B0604030504040204" pitchFamily="34" charset="0"/>
            </a:rPr>
            <a:t>Room</a:t>
          </a:r>
          <a:endParaRPr lang="es-CL"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endParaRPr lang="es-CL" sz="1500" kern="1200" dirty="0"/>
        </a:p>
      </dsp:txBody>
      <dsp:txXfrm>
        <a:off x="4447401" y="2910507"/>
        <a:ext cx="6049233" cy="1714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549A5-5B2A-4463-9CA7-3755667249D6}">
      <dsp:nvSpPr>
        <dsp:cNvPr id="0" name=""/>
        <dsp:cNvSpPr/>
      </dsp:nvSpPr>
      <dsp:spPr>
        <a:xfrm>
          <a:off x="798544" y="536393"/>
          <a:ext cx="3584510" cy="3584510"/>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3BC898-DF68-438E-80DF-D6927D061640}">
      <dsp:nvSpPr>
        <dsp:cNvPr id="0" name=""/>
        <dsp:cNvSpPr/>
      </dsp:nvSpPr>
      <dsp:spPr>
        <a:xfrm>
          <a:off x="798544" y="536393"/>
          <a:ext cx="3584510" cy="3584510"/>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B5229E-2834-44BC-9729-4D80358C0510}">
      <dsp:nvSpPr>
        <dsp:cNvPr id="0" name=""/>
        <dsp:cNvSpPr/>
      </dsp:nvSpPr>
      <dsp:spPr>
        <a:xfrm>
          <a:off x="798544" y="536393"/>
          <a:ext cx="3584510" cy="3584510"/>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1FD2E6-80E7-4B04-804C-74C36EDF4F43}">
      <dsp:nvSpPr>
        <dsp:cNvPr id="0" name=""/>
        <dsp:cNvSpPr/>
      </dsp:nvSpPr>
      <dsp:spPr>
        <a:xfrm>
          <a:off x="798544" y="536393"/>
          <a:ext cx="3584510" cy="3584510"/>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1A9617-D459-4300-8911-85C155C7BA00}">
      <dsp:nvSpPr>
        <dsp:cNvPr id="0" name=""/>
        <dsp:cNvSpPr/>
      </dsp:nvSpPr>
      <dsp:spPr>
        <a:xfrm>
          <a:off x="798544" y="536393"/>
          <a:ext cx="3584510" cy="3584510"/>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17083E-4CF5-4C28-9982-67B8A7D7D9E8}">
      <dsp:nvSpPr>
        <dsp:cNvPr id="0" name=""/>
        <dsp:cNvSpPr/>
      </dsp:nvSpPr>
      <dsp:spPr>
        <a:xfrm>
          <a:off x="1765994" y="1503843"/>
          <a:ext cx="1649610" cy="1649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latin typeface="Verdana" panose="020B0604030504040204" pitchFamily="34" charset="0"/>
              <a:ea typeface="Verdana" panose="020B0604030504040204" pitchFamily="34" charset="0"/>
            </a:rPr>
            <a:t>Permiso</a:t>
          </a:r>
        </a:p>
      </dsp:txBody>
      <dsp:txXfrm>
        <a:off x="2007574" y="1745423"/>
        <a:ext cx="1166450" cy="1166450"/>
      </dsp:txXfrm>
    </dsp:sp>
    <dsp:sp modelId="{5F525C76-E107-46BF-82FB-E2FB743A9407}">
      <dsp:nvSpPr>
        <dsp:cNvPr id="0" name=""/>
        <dsp:cNvSpPr/>
      </dsp:nvSpPr>
      <dsp:spPr>
        <a:xfrm>
          <a:off x="2013436" y="599"/>
          <a:ext cx="1154727" cy="1154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Iteraciones</a:t>
          </a:r>
        </a:p>
      </dsp:txBody>
      <dsp:txXfrm>
        <a:off x="2182542" y="169705"/>
        <a:ext cx="816515" cy="816515"/>
      </dsp:txXfrm>
    </dsp:sp>
    <dsp:sp modelId="{76C054E1-6EF3-4D0D-A31C-A2864E4B4268}">
      <dsp:nvSpPr>
        <dsp:cNvPr id="0" name=""/>
        <dsp:cNvSpPr/>
      </dsp:nvSpPr>
      <dsp:spPr>
        <a:xfrm>
          <a:off x="3678436" y="1210293"/>
          <a:ext cx="1154727" cy="1154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Uso</a:t>
          </a:r>
        </a:p>
      </dsp:txBody>
      <dsp:txXfrm>
        <a:off x="3847542" y="1379399"/>
        <a:ext cx="816515" cy="816515"/>
      </dsp:txXfrm>
    </dsp:sp>
    <dsp:sp modelId="{1F1D4C9F-547B-4158-AB01-94CB3FBE6BCE}">
      <dsp:nvSpPr>
        <dsp:cNvPr id="0" name=""/>
        <dsp:cNvSpPr/>
      </dsp:nvSpPr>
      <dsp:spPr>
        <a:xfrm>
          <a:off x="3042463" y="3167618"/>
          <a:ext cx="1154727" cy="1154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Plazo</a:t>
          </a:r>
        </a:p>
      </dsp:txBody>
      <dsp:txXfrm>
        <a:off x="3211569" y="3336724"/>
        <a:ext cx="816515" cy="816515"/>
      </dsp:txXfrm>
    </dsp:sp>
    <dsp:sp modelId="{DF379220-747C-4066-BA2D-35A062608388}">
      <dsp:nvSpPr>
        <dsp:cNvPr id="0" name=""/>
        <dsp:cNvSpPr/>
      </dsp:nvSpPr>
      <dsp:spPr>
        <a:xfrm>
          <a:off x="984409" y="3167618"/>
          <a:ext cx="1154727" cy="1154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Rechazo</a:t>
          </a:r>
        </a:p>
      </dsp:txBody>
      <dsp:txXfrm>
        <a:off x="1153515" y="3336724"/>
        <a:ext cx="816515" cy="816515"/>
      </dsp:txXfrm>
    </dsp:sp>
    <dsp:sp modelId="{22426140-1A5C-4339-89A3-D1E9C62F8BB3}">
      <dsp:nvSpPr>
        <dsp:cNvPr id="0" name=""/>
        <dsp:cNvSpPr/>
      </dsp:nvSpPr>
      <dsp:spPr>
        <a:xfrm>
          <a:off x="348435" y="1210293"/>
          <a:ext cx="1154727" cy="1154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Mejoras</a:t>
          </a:r>
        </a:p>
      </dsp:txBody>
      <dsp:txXfrm>
        <a:off x="517541" y="1379399"/>
        <a:ext cx="816515" cy="816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7935-CB4C-48FD-9486-F2DC32F33E87}">
      <dsp:nvSpPr>
        <dsp:cNvPr id="0" name=""/>
        <dsp:cNvSpPr/>
      </dsp:nvSpPr>
      <dsp:spPr>
        <a:xfrm>
          <a:off x="0" y="1012312"/>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endParaRPr lang="es-CL" sz="2500" kern="1200" dirty="0"/>
        </a:p>
        <a:p>
          <a:pPr marL="0" lvl="0" indent="0" algn="ctr" defTabSz="1111250">
            <a:lnSpc>
              <a:spcPct val="90000"/>
            </a:lnSpc>
            <a:spcBef>
              <a:spcPct val="0"/>
            </a:spcBef>
            <a:spcAft>
              <a:spcPct val="35000"/>
            </a:spcAft>
            <a:buNone/>
          </a:pPr>
          <a:r>
            <a:rPr lang="es-CL" sz="2500" kern="1200" dirty="0"/>
            <a:t>PRE SEIA</a:t>
          </a:r>
        </a:p>
        <a:p>
          <a:pPr marL="0" lvl="0" indent="0" algn="ctr" defTabSz="1111250">
            <a:lnSpc>
              <a:spcPct val="90000"/>
            </a:lnSpc>
            <a:spcBef>
              <a:spcPct val="0"/>
            </a:spcBef>
            <a:spcAft>
              <a:spcPct val="35000"/>
            </a:spcAft>
            <a:buNone/>
          </a:pPr>
          <a:endParaRPr lang="es-CL" sz="2500" kern="1200" dirty="0"/>
        </a:p>
      </dsp:txBody>
      <dsp:txXfrm>
        <a:off x="750674" y="1012312"/>
        <a:ext cx="2252022" cy="1501348"/>
      </dsp:txXfrm>
    </dsp:sp>
    <dsp:sp modelId="{6E45A98C-848F-467F-B7E3-FD5D8B959348}">
      <dsp:nvSpPr>
        <dsp:cNvPr id="0" name=""/>
        <dsp:cNvSpPr/>
      </dsp:nvSpPr>
      <dsp:spPr>
        <a:xfrm>
          <a:off x="3381114" y="990047"/>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CL" sz="2500" kern="1200" dirty="0"/>
            <a:t>POST SEIA</a:t>
          </a:r>
        </a:p>
      </dsp:txBody>
      <dsp:txXfrm>
        <a:off x="4131788" y="990047"/>
        <a:ext cx="2252022" cy="1501348"/>
      </dsp:txXfrm>
    </dsp:sp>
    <dsp:sp modelId="{F717EDD2-ED2A-467A-A6F0-4FDE62A71C42}">
      <dsp:nvSpPr>
        <dsp:cNvPr id="0" name=""/>
        <dsp:cNvSpPr/>
      </dsp:nvSpPr>
      <dsp:spPr>
        <a:xfrm>
          <a:off x="6762229" y="990047"/>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s-CL" sz="2500" kern="1200" dirty="0"/>
            <a:t>CONSTRUCCIÓN</a:t>
          </a:r>
        </a:p>
      </dsp:txBody>
      <dsp:txXfrm>
        <a:off x="7512903" y="990047"/>
        <a:ext cx="2252022" cy="1501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3E0F0-C992-4C60-B89F-F0BF5869D180}">
      <dsp:nvSpPr>
        <dsp:cNvPr id="0" name=""/>
        <dsp:cNvSpPr/>
      </dsp:nvSpPr>
      <dsp:spPr>
        <a:xfrm rot="5400000">
          <a:off x="6350555" y="-2517366"/>
          <a:ext cx="1489738" cy="69025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a:latin typeface="Verdana" panose="020B0604030504040204" pitchFamily="34" charset="0"/>
              <a:ea typeface="Verdana" panose="020B0604030504040204" pitchFamily="34" charset="0"/>
            </a:rPr>
            <a:t>Se aprecia un conjunto heterogéneo de permisos necesarios para el desarrollo de inversiones en Chile, con bajo nivel de sistematización de datos respecto a tu comportamiento</a:t>
          </a:r>
          <a:endParaRPr lang="es-CL" sz="1400" kern="1200" dirty="0"/>
        </a:p>
      </dsp:txBody>
      <dsp:txXfrm rot="-5400000">
        <a:off x="3644151" y="261761"/>
        <a:ext cx="6829824" cy="1344292"/>
      </dsp:txXfrm>
    </dsp:sp>
    <dsp:sp modelId="{E75A8730-4227-4EC4-BF1D-B258ED057BA0}">
      <dsp:nvSpPr>
        <dsp:cNvPr id="0" name=""/>
        <dsp:cNvSpPr/>
      </dsp:nvSpPr>
      <dsp:spPr>
        <a:xfrm>
          <a:off x="204403" y="2821"/>
          <a:ext cx="3439746" cy="1862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CL" sz="2900" kern="1200" dirty="0"/>
            <a:t>Heterogeneidad y falta de información disponible</a:t>
          </a:r>
        </a:p>
      </dsp:txBody>
      <dsp:txXfrm>
        <a:off x="295307" y="93725"/>
        <a:ext cx="3257938" cy="1680364"/>
      </dsp:txXfrm>
    </dsp:sp>
    <dsp:sp modelId="{4FFBCDAE-08ED-4228-8E99-CC3DF5C4E9CF}">
      <dsp:nvSpPr>
        <dsp:cNvPr id="0" name=""/>
        <dsp:cNvSpPr/>
      </dsp:nvSpPr>
      <dsp:spPr>
        <a:xfrm rot="5400000">
          <a:off x="6384684" y="-562084"/>
          <a:ext cx="1489738" cy="69025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a:latin typeface="Verdana" panose="020B0604030504040204" pitchFamily="34" charset="0"/>
              <a:ea typeface="Verdana" panose="020B0604030504040204" pitchFamily="34" charset="0"/>
            </a:rPr>
            <a:t>Alta intensidad de uso, con plazos de tramitación acotados -cercanos o menores a plazos normativos- y bajas tasas de rechazo.</a:t>
          </a:r>
          <a:endParaRPr lang="es-CL" sz="1400" kern="1200" dirty="0"/>
        </a:p>
        <a:p>
          <a:pPr marL="114300" lvl="1" indent="-114300" algn="l" defTabSz="622300">
            <a:lnSpc>
              <a:spcPct val="90000"/>
            </a:lnSpc>
            <a:spcBef>
              <a:spcPct val="0"/>
            </a:spcBef>
            <a:spcAft>
              <a:spcPct val="15000"/>
            </a:spcAft>
            <a:buChar char="•"/>
          </a:pPr>
          <a:r>
            <a:rPr lang="es-CL" sz="1400" kern="1200" dirty="0">
              <a:latin typeface="Verdana" panose="020B0604030504040204" pitchFamily="34" charset="0"/>
              <a:ea typeface="Verdana" panose="020B0604030504040204" pitchFamily="34" charset="0"/>
            </a:rPr>
            <a:t>El uso de herramientas de digitalización de procesos (caso MIDAS </a:t>
          </a:r>
          <a:r>
            <a:rPr lang="es-CL" sz="1400" kern="1200" dirty="0" err="1">
              <a:latin typeface="Verdana" panose="020B0604030504040204" pitchFamily="34" charset="0"/>
              <a:ea typeface="Verdana" panose="020B0604030504040204" pitchFamily="34" charset="0"/>
            </a:rPr>
            <a:t>Minsal</a:t>
          </a:r>
          <a:r>
            <a:rPr lang="es-CL" sz="1400" kern="1200" dirty="0">
              <a:latin typeface="Verdana" panose="020B0604030504040204" pitchFamily="34" charset="0"/>
              <a:ea typeface="Verdana" panose="020B0604030504040204" pitchFamily="34" charset="0"/>
            </a:rPr>
            <a:t>), muestra buenos resultados para la eficiencia de tramitación (plazos bajos y bajo nivel de rechazo) con alta intensidad de uso.</a:t>
          </a:r>
        </a:p>
      </dsp:txBody>
      <dsp:txXfrm rot="-5400000">
        <a:off x="3678280" y="2217043"/>
        <a:ext cx="6829824" cy="1344292"/>
      </dsp:txXfrm>
    </dsp:sp>
    <dsp:sp modelId="{20A33452-18D8-4367-BECB-4B92A81CEDEF}">
      <dsp:nvSpPr>
        <dsp:cNvPr id="0" name=""/>
        <dsp:cNvSpPr/>
      </dsp:nvSpPr>
      <dsp:spPr>
        <a:xfrm>
          <a:off x="204403" y="1958102"/>
          <a:ext cx="3473875" cy="1862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CL" sz="2900" kern="1200" dirty="0"/>
            <a:t>Permisos Clase 1</a:t>
          </a:r>
        </a:p>
      </dsp:txBody>
      <dsp:txXfrm>
        <a:off x="295307" y="2049006"/>
        <a:ext cx="3292067" cy="1680364"/>
      </dsp:txXfrm>
    </dsp:sp>
    <dsp:sp modelId="{47F378E6-C789-49FE-A204-D5D4C3458A69}">
      <dsp:nvSpPr>
        <dsp:cNvPr id="0" name=""/>
        <dsp:cNvSpPr/>
      </dsp:nvSpPr>
      <dsp:spPr>
        <a:xfrm rot="5400000">
          <a:off x="6362552" y="1393196"/>
          <a:ext cx="1489738" cy="690254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a:latin typeface="Verdana" panose="020B0604030504040204" pitchFamily="34" charset="0"/>
              <a:ea typeface="Verdana" panose="020B0604030504040204" pitchFamily="34" charset="0"/>
            </a:rPr>
            <a:t>A mayor complejidad de los permisos, y, no obstante, una intensidad de uso menor, se aprecian plazos extensos de tramitación.</a:t>
          </a:r>
          <a:endParaRPr lang="es-CL" sz="1400" kern="1200" dirty="0"/>
        </a:p>
        <a:p>
          <a:pPr marL="114300" lvl="1" indent="-114300" algn="l" defTabSz="622300">
            <a:lnSpc>
              <a:spcPct val="90000"/>
            </a:lnSpc>
            <a:spcBef>
              <a:spcPct val="0"/>
            </a:spcBef>
            <a:spcAft>
              <a:spcPct val="15000"/>
            </a:spcAft>
            <a:buChar char="•"/>
          </a:pPr>
          <a:r>
            <a:rPr lang="es-CL" sz="1400" kern="1200" dirty="0">
              <a:latin typeface="Verdana" panose="020B0604030504040204" pitchFamily="34" charset="0"/>
              <a:ea typeface="Verdana" panose="020B0604030504040204" pitchFamily="34" charset="0"/>
            </a:rPr>
            <a:t>Permisos clase 3 tienen un alto número de tramitaciones pendientes, las que, según sus tasas de tramitación anual v/s ingresos, continuará aumentando.</a:t>
          </a:r>
        </a:p>
      </dsp:txBody>
      <dsp:txXfrm rot="-5400000">
        <a:off x="3656148" y="4172324"/>
        <a:ext cx="6829824" cy="1344292"/>
      </dsp:txXfrm>
    </dsp:sp>
    <dsp:sp modelId="{FD18D557-3615-4B2B-A01A-A64EB35CAB09}">
      <dsp:nvSpPr>
        <dsp:cNvPr id="0" name=""/>
        <dsp:cNvSpPr/>
      </dsp:nvSpPr>
      <dsp:spPr>
        <a:xfrm>
          <a:off x="204403" y="3913383"/>
          <a:ext cx="3451744" cy="1862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CL" sz="2900" kern="1200" dirty="0"/>
            <a:t>Permisos Clase 2 y 3</a:t>
          </a:r>
        </a:p>
      </dsp:txBody>
      <dsp:txXfrm>
        <a:off x="295307" y="4004287"/>
        <a:ext cx="3269936" cy="1680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73DF7-BAD4-409E-A316-0C98A9C7119E}">
      <dsp:nvSpPr>
        <dsp:cNvPr id="0" name=""/>
        <dsp:cNvSpPr/>
      </dsp:nvSpPr>
      <dsp:spPr>
        <a:xfrm rot="5400000">
          <a:off x="4469764" y="-1279300"/>
          <a:ext cx="211455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just" defTabSz="933450">
            <a:lnSpc>
              <a:spcPct val="90000"/>
            </a:lnSpc>
            <a:spcBef>
              <a:spcPct val="0"/>
            </a:spcBef>
            <a:spcAft>
              <a:spcPct val="15000"/>
            </a:spcAft>
            <a:buChar char="•"/>
          </a:pPr>
          <a:r>
            <a:rPr lang="es-CL" sz="2100" kern="1200" dirty="0">
              <a:latin typeface="Verdana" panose="020B0604030504040204" pitchFamily="34" charset="0"/>
              <a:ea typeface="Verdana" panose="020B0604030504040204" pitchFamily="34" charset="0"/>
            </a:rPr>
            <a:t>Existen diversas buenas prácticas incorporadas a la tramitación de permisos, pero en el caso de aquellos de mayor complejidad, no han generado una mejora significativa</a:t>
          </a:r>
          <a:endParaRPr lang="es-CL" sz="2100" kern="1200" dirty="0"/>
        </a:p>
      </dsp:txBody>
      <dsp:txXfrm rot="-5400000">
        <a:off x="2926079" y="367609"/>
        <a:ext cx="5098696" cy="1908102"/>
      </dsp:txXfrm>
    </dsp:sp>
    <dsp:sp modelId="{01448F5D-6CA1-4FE4-BA9C-F2FC9C046340}">
      <dsp:nvSpPr>
        <dsp:cNvPr id="0" name=""/>
        <dsp:cNvSpPr/>
      </dsp:nvSpPr>
      <dsp:spPr>
        <a:xfrm>
          <a:off x="0" y="66"/>
          <a:ext cx="2926080" cy="2643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CL" sz="3100" kern="1200" dirty="0"/>
            <a:t>Buenas prácticas insuficientes</a:t>
          </a:r>
        </a:p>
      </dsp:txBody>
      <dsp:txXfrm>
        <a:off x="129030" y="129096"/>
        <a:ext cx="2668020" cy="2385127"/>
      </dsp:txXfrm>
    </dsp:sp>
    <dsp:sp modelId="{F4E31964-F330-4322-B57D-48852879EFBF}">
      <dsp:nvSpPr>
        <dsp:cNvPr id="0" name=""/>
        <dsp:cNvSpPr/>
      </dsp:nvSpPr>
      <dsp:spPr>
        <a:xfrm rot="5400000">
          <a:off x="4469764" y="1496047"/>
          <a:ext cx="211455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CL" sz="2100" kern="1200" dirty="0">
              <a:latin typeface="Verdana" panose="020B0604030504040204" pitchFamily="34" charset="0"/>
              <a:ea typeface="Verdana" panose="020B0604030504040204" pitchFamily="34" charset="0"/>
            </a:rPr>
            <a:t>Concesiones Marítimas</a:t>
          </a:r>
          <a:endParaRPr lang="es-CL" sz="2100" kern="1200" dirty="0"/>
        </a:p>
        <a:p>
          <a:pPr marL="228600" lvl="1" indent="-228600" algn="l" defTabSz="933450">
            <a:lnSpc>
              <a:spcPct val="90000"/>
            </a:lnSpc>
            <a:spcBef>
              <a:spcPct val="0"/>
            </a:spcBef>
            <a:spcAft>
              <a:spcPct val="15000"/>
            </a:spcAft>
            <a:buChar char="•"/>
          </a:pPr>
          <a:r>
            <a:rPr lang="es-CL" sz="2100" kern="1200" dirty="0">
              <a:latin typeface="Verdana" panose="020B0604030504040204" pitchFamily="34" charset="0"/>
              <a:ea typeface="Verdana" panose="020B0604030504040204" pitchFamily="34" charset="0"/>
            </a:rPr>
            <a:t>IFC</a:t>
          </a:r>
          <a:endParaRPr lang="es-CL" sz="2100" kern="1200" dirty="0"/>
        </a:p>
        <a:p>
          <a:pPr marL="228600" lvl="1" indent="-228600" algn="l" defTabSz="933450">
            <a:lnSpc>
              <a:spcPct val="90000"/>
            </a:lnSpc>
            <a:spcBef>
              <a:spcPct val="0"/>
            </a:spcBef>
            <a:spcAft>
              <a:spcPct val="15000"/>
            </a:spcAft>
            <a:buChar char="•"/>
          </a:pPr>
          <a:r>
            <a:rPr lang="es-CL" sz="2100" kern="1200" dirty="0">
              <a:latin typeface="Verdana" panose="020B0604030504040204" pitchFamily="34" charset="0"/>
              <a:ea typeface="Verdana" panose="020B0604030504040204" pitchFamily="34" charset="0"/>
            </a:rPr>
            <a:t>CMN</a:t>
          </a:r>
          <a:endParaRPr lang="es-CL" sz="2100" kern="1200" dirty="0"/>
        </a:p>
        <a:p>
          <a:pPr marL="228600" lvl="1" indent="-228600" algn="l" defTabSz="933450">
            <a:lnSpc>
              <a:spcPct val="90000"/>
            </a:lnSpc>
            <a:spcBef>
              <a:spcPct val="0"/>
            </a:spcBef>
            <a:spcAft>
              <a:spcPct val="15000"/>
            </a:spcAft>
            <a:buChar char="•"/>
          </a:pPr>
          <a:r>
            <a:rPr lang="es-CL" sz="2100" kern="1200" dirty="0">
              <a:latin typeface="Verdana" panose="020B0604030504040204" pitchFamily="34" charset="0"/>
              <a:ea typeface="Verdana" panose="020B0604030504040204" pitchFamily="34" charset="0"/>
            </a:rPr>
            <a:t>Pertinencias</a:t>
          </a:r>
          <a:endParaRPr lang="es-CL" sz="2100" kern="1200" dirty="0"/>
        </a:p>
      </dsp:txBody>
      <dsp:txXfrm rot="-5400000">
        <a:off x="2926079" y="3142956"/>
        <a:ext cx="5098696" cy="1908102"/>
      </dsp:txXfrm>
    </dsp:sp>
    <dsp:sp modelId="{23D8C5E4-3227-4FD6-AE68-C45E8613DE20}">
      <dsp:nvSpPr>
        <dsp:cNvPr id="0" name=""/>
        <dsp:cNvSpPr/>
      </dsp:nvSpPr>
      <dsp:spPr>
        <a:xfrm>
          <a:off x="0" y="2775413"/>
          <a:ext cx="2926080" cy="2643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CL" sz="3100" kern="1200" dirty="0"/>
            <a:t>Casos especialmente complejos</a:t>
          </a:r>
        </a:p>
      </dsp:txBody>
      <dsp:txXfrm>
        <a:off x="129030" y="2904443"/>
        <a:ext cx="2668020" cy="238512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s-ES"/>
          </a:p>
        </p:txBody>
      </p:sp>
      <p:sp>
        <p:nvSpPr>
          <p:cNvPr id="3" name="Marcador de fecha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081D4B33-C46C-45BF-BEB5-7DA347D51F64}" type="datetimeFigureOut">
              <a:rPr lang="es-ES" smtClean="0"/>
              <a:t>05/09/2023</a:t>
            </a:fld>
            <a:endParaRPr lang="es-ES"/>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s-ES"/>
          </a:p>
        </p:txBody>
      </p:sp>
      <p:sp>
        <p:nvSpPr>
          <p:cNvPr id="5" name="Marcador de nota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13A029D9-8290-46C4-AF30-045ABE994962}" type="slidenum">
              <a:rPr lang="es-ES" smtClean="0"/>
              <a:t>‹Nº›</a:t>
            </a:fld>
            <a:endParaRPr lang="es-ES"/>
          </a:p>
        </p:txBody>
      </p:sp>
    </p:spTree>
    <p:extLst>
      <p:ext uri="{BB962C8B-B14F-4D97-AF65-F5344CB8AC3E}">
        <p14:creationId xmlns:p14="http://schemas.microsoft.com/office/powerpoint/2010/main" val="288492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F59E-AEE8-0143-B7DA-C4773CCDF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193BE4-7830-1249-BB79-A6781864FB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53C9F0-BB4C-AE4B-BFC3-4FC8DA57BCBB}"/>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5" name="Footer Placeholder 4">
            <a:extLst>
              <a:ext uri="{FF2B5EF4-FFF2-40B4-BE49-F238E27FC236}">
                <a16:creationId xmlns:a16="http://schemas.microsoft.com/office/drawing/2014/main" id="{D48BADC1-5EB9-E943-ABD9-FEA4E7F68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10789-6AB3-6647-9635-C9F5EAE235AC}"/>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202104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D7CB-E584-2F4D-BCAF-ABCD8A2437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26CC89-9AC6-4F4C-9815-8C14C92B95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C049C-5BEC-C34E-A777-F505BF603BD6}"/>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5" name="Footer Placeholder 4">
            <a:extLst>
              <a:ext uri="{FF2B5EF4-FFF2-40B4-BE49-F238E27FC236}">
                <a16:creationId xmlns:a16="http://schemas.microsoft.com/office/drawing/2014/main" id="{C84CAC25-9C0D-A646-87A8-C97E80BBF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898E1-4592-4249-9DD1-A5336F14DC76}"/>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5532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AD11D-8C3E-6642-B6A9-842F89AF73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69CB0-FAE7-5941-9A09-87BB2943F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FBE48-D083-0042-B02F-89573C905158}"/>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5" name="Footer Placeholder 4">
            <a:extLst>
              <a:ext uri="{FF2B5EF4-FFF2-40B4-BE49-F238E27FC236}">
                <a16:creationId xmlns:a16="http://schemas.microsoft.com/office/drawing/2014/main" id="{6A306919-7E3E-9F41-881E-62B7DC7AB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973B7-A391-6348-84EF-10B41C856830}"/>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159435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9D22-26DF-604E-AD97-BCABD042C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A1931-9230-1346-9882-5C7E86A6C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E97B8-7B4B-494D-803B-4AF5DFCA5261}"/>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5" name="Footer Placeholder 4">
            <a:extLst>
              <a:ext uri="{FF2B5EF4-FFF2-40B4-BE49-F238E27FC236}">
                <a16:creationId xmlns:a16="http://schemas.microsoft.com/office/drawing/2014/main" id="{D20DD813-937E-5B47-801D-EA6F76825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802A9-69CD-FB42-84B8-6D5271577986}"/>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163530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0C83-A5EB-344A-9D76-455508C65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68602-DCC5-FE41-9C7B-9E2349384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37ABD-D0D5-394D-B504-5F875E97C961}"/>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5" name="Footer Placeholder 4">
            <a:extLst>
              <a:ext uri="{FF2B5EF4-FFF2-40B4-BE49-F238E27FC236}">
                <a16:creationId xmlns:a16="http://schemas.microsoft.com/office/drawing/2014/main" id="{C36AF86E-7D34-0B41-AEB9-48E5960AB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43AA2-7CD1-4542-B7D5-FE1BD98F0488}"/>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176992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811C-0ED4-7F43-AAA2-6B0490B72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9CB83-A191-D349-87EB-3977747FA9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F22AC4-B05B-E747-8F8D-36A153B5C1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B7E827-6E5E-E94C-962B-296CDC8546CA}"/>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6" name="Footer Placeholder 5">
            <a:extLst>
              <a:ext uri="{FF2B5EF4-FFF2-40B4-BE49-F238E27FC236}">
                <a16:creationId xmlns:a16="http://schemas.microsoft.com/office/drawing/2014/main" id="{51670AE2-4F63-4C4E-9561-1B7B8374E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DF4A2-B0E9-5345-93BE-137814D2BAB2}"/>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74934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837F-7E8F-614D-A484-CB3AEE1775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C6062C-DAE1-7047-BC6D-23FA06D36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B2A7B-37EC-CB40-859F-D1806D5EC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CD1B25-92D4-CE43-803F-79074FC7D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937D76-66F4-2A4E-81AC-5A16F2AC9A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6ADF43-BB2F-C946-9773-E885F30FF8CD}"/>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8" name="Footer Placeholder 7">
            <a:extLst>
              <a:ext uri="{FF2B5EF4-FFF2-40B4-BE49-F238E27FC236}">
                <a16:creationId xmlns:a16="http://schemas.microsoft.com/office/drawing/2014/main" id="{2CEC6E04-FE24-4340-ACF3-74017B36F6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60639-003D-A84E-8BFD-0DCDB76E7F73}"/>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154358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3DE0-3E72-C24D-B3E2-368074E44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B7D63A-6099-174C-B282-9D84C3CBD191}"/>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4" name="Footer Placeholder 3">
            <a:extLst>
              <a:ext uri="{FF2B5EF4-FFF2-40B4-BE49-F238E27FC236}">
                <a16:creationId xmlns:a16="http://schemas.microsoft.com/office/drawing/2014/main" id="{DC61C635-FB31-524B-91F4-B0F0C3E435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991507-AAA4-1B48-8875-64213FE3FB78}"/>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286097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DAC934-B9DC-AB42-91E1-51041D8C637C}"/>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3" name="Footer Placeholder 2">
            <a:extLst>
              <a:ext uri="{FF2B5EF4-FFF2-40B4-BE49-F238E27FC236}">
                <a16:creationId xmlns:a16="http://schemas.microsoft.com/office/drawing/2014/main" id="{5B22081B-67FB-564C-949E-B563AF221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0B5F3-7BFD-4841-AD8E-4A25568D4FB0}"/>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82625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D0E2-FB60-9D47-9554-1C9E7D53E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82DEA-D269-3044-AD02-AA13F5465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F32A47-7250-EF44-8A81-3F426DE90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1D233-B928-7B46-BDED-DDF745BDDE62}"/>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6" name="Footer Placeholder 5">
            <a:extLst>
              <a:ext uri="{FF2B5EF4-FFF2-40B4-BE49-F238E27FC236}">
                <a16:creationId xmlns:a16="http://schemas.microsoft.com/office/drawing/2014/main" id="{A425A91F-C420-E347-96DD-A017CB2E1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B399D-F53B-1D4F-A672-ED54500BE2F7}"/>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408520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E5B3-0CE8-7542-909F-7E1BB31E5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57F6E-84D5-AE4D-9DC8-4D0A0753F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E8E5FA-C965-0B48-BCAF-022695A97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72B2-6B71-5A4C-8A78-F00229CC6CBA}"/>
              </a:ext>
            </a:extLst>
          </p:cNvPr>
          <p:cNvSpPr>
            <a:spLocks noGrp="1"/>
          </p:cNvSpPr>
          <p:nvPr>
            <p:ph type="dt" sz="half" idx="10"/>
          </p:nvPr>
        </p:nvSpPr>
        <p:spPr/>
        <p:txBody>
          <a:bodyPr/>
          <a:lstStyle/>
          <a:p>
            <a:fld id="{42D51111-36ED-0D43-A303-22DE4664B956}" type="datetimeFigureOut">
              <a:rPr lang="en-US" smtClean="0"/>
              <a:t>9/5/2023</a:t>
            </a:fld>
            <a:endParaRPr lang="en-US"/>
          </a:p>
        </p:txBody>
      </p:sp>
      <p:sp>
        <p:nvSpPr>
          <p:cNvPr id="6" name="Footer Placeholder 5">
            <a:extLst>
              <a:ext uri="{FF2B5EF4-FFF2-40B4-BE49-F238E27FC236}">
                <a16:creationId xmlns:a16="http://schemas.microsoft.com/office/drawing/2014/main" id="{8AD13490-88C9-1440-A3DB-132F66A6B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D513F-43AA-8041-B76C-C66A15566BFC}"/>
              </a:ext>
            </a:extLst>
          </p:cNvPr>
          <p:cNvSpPr>
            <a:spLocks noGrp="1"/>
          </p:cNvSpPr>
          <p:nvPr>
            <p:ph type="sldNum" sz="quarter" idx="12"/>
          </p:nvPr>
        </p:nvSpPr>
        <p:spPr/>
        <p:txBody>
          <a:bodyPr/>
          <a:lstStyle/>
          <a:p>
            <a:fld id="{FF1EEF8B-44F2-5346-96F6-ABC32FC1CF35}" type="slidenum">
              <a:rPr lang="en-US" smtClean="0"/>
              <a:t>‹Nº›</a:t>
            </a:fld>
            <a:endParaRPr lang="en-US"/>
          </a:p>
        </p:txBody>
      </p:sp>
    </p:spTree>
    <p:extLst>
      <p:ext uri="{BB962C8B-B14F-4D97-AF65-F5344CB8AC3E}">
        <p14:creationId xmlns:p14="http://schemas.microsoft.com/office/powerpoint/2010/main" val="384268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4E3D-2C88-1A43-9E5B-DCC0D3A47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375DA6-D62A-A24E-BB0B-C7DF3143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4A043-D613-0C4B-A479-47F2CEB11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51111-36ED-0D43-A303-22DE4664B956}" type="datetimeFigureOut">
              <a:rPr lang="en-US" smtClean="0"/>
              <a:t>9/5/2023</a:t>
            </a:fld>
            <a:endParaRPr lang="en-US"/>
          </a:p>
        </p:txBody>
      </p:sp>
      <p:sp>
        <p:nvSpPr>
          <p:cNvPr id="5" name="Footer Placeholder 4">
            <a:extLst>
              <a:ext uri="{FF2B5EF4-FFF2-40B4-BE49-F238E27FC236}">
                <a16:creationId xmlns:a16="http://schemas.microsoft.com/office/drawing/2014/main" id="{289A1E42-FA0E-3640-AFF8-2DA7B0D29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02EBAE-519F-0B4D-8F7D-ACF303C22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EEF8B-44F2-5346-96F6-ABC32FC1CF35}" type="slidenum">
              <a:rPr lang="en-US" smtClean="0"/>
              <a:t>‹Nº›</a:t>
            </a:fld>
            <a:endParaRPr lang="en-US"/>
          </a:p>
        </p:txBody>
      </p:sp>
    </p:spTree>
    <p:extLst>
      <p:ext uri="{BB962C8B-B14F-4D97-AF65-F5344CB8AC3E}">
        <p14:creationId xmlns:p14="http://schemas.microsoft.com/office/powerpoint/2010/main" val="311568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hart" Target="../charts/chart1.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6">
            <a:extLst>
              <a:ext uri="{FF2B5EF4-FFF2-40B4-BE49-F238E27FC236}">
                <a16:creationId xmlns:a16="http://schemas.microsoft.com/office/drawing/2014/main" id="{27576B7F-B2D0-2243-A235-06D38D15A1A8}"/>
              </a:ext>
            </a:extLst>
          </p:cNvPr>
          <p:cNvSpPr txBox="1">
            <a:spLocks/>
          </p:cNvSpPr>
          <p:nvPr/>
        </p:nvSpPr>
        <p:spPr>
          <a:xfrm>
            <a:off x="670013" y="654152"/>
            <a:ext cx="11415595" cy="3521160"/>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CL" sz="39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CL" sz="39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CL" sz="39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s-CL" sz="4000" b="1" dirty="0">
              <a:solidFill>
                <a:schemeClr val="accent2">
                  <a:lumMod val="75000"/>
                </a:schemeClr>
              </a:solidFill>
              <a:latin typeface="Verdana" panose="020B0604030504040204" pitchFamily="34" charset="0"/>
              <a:ea typeface="Verdana" panose="020B0604030504040204" pitchFamily="34" charset="0"/>
            </a:endParaRPr>
          </a:p>
          <a:p>
            <a:r>
              <a:rPr lang="es-ES" sz="5300" b="1" dirty="0">
                <a:solidFill>
                  <a:schemeClr val="accent2">
                    <a:lumMod val="75000"/>
                  </a:schemeClr>
                </a:solidFill>
                <a:latin typeface="Verdana" panose="020B0604030504040204" pitchFamily="34" charset="0"/>
                <a:ea typeface="Verdana" panose="020B0604030504040204" pitchFamily="34" charset="0"/>
              </a:rPr>
              <a:t>“ANÁLISIS DE PERMISOS SECTORIALES </a:t>
            </a:r>
          </a:p>
          <a:p>
            <a:endParaRPr lang="es-ES" sz="5300" b="1" dirty="0">
              <a:solidFill>
                <a:schemeClr val="accent2">
                  <a:lumMod val="75000"/>
                </a:schemeClr>
              </a:solidFill>
              <a:latin typeface="Verdana" panose="020B0604030504040204" pitchFamily="34" charset="0"/>
              <a:ea typeface="Verdana" panose="020B0604030504040204" pitchFamily="34" charset="0"/>
            </a:endParaRPr>
          </a:p>
          <a:p>
            <a:r>
              <a:rPr lang="es-ES" sz="5300" b="1" dirty="0">
                <a:solidFill>
                  <a:schemeClr val="accent2">
                    <a:lumMod val="75000"/>
                  </a:schemeClr>
                </a:solidFill>
                <a:latin typeface="Verdana" panose="020B0604030504040204" pitchFamily="34" charset="0"/>
                <a:ea typeface="Verdana" panose="020B0604030504040204" pitchFamily="34" charset="0"/>
              </a:rPr>
              <a:t>PRIORITARIOS PARA LA INVERSIÓN EN </a:t>
            </a:r>
          </a:p>
          <a:p>
            <a:endParaRPr lang="es-ES" sz="5300" b="1" dirty="0">
              <a:solidFill>
                <a:schemeClr val="accent2">
                  <a:lumMod val="75000"/>
                </a:schemeClr>
              </a:solidFill>
              <a:latin typeface="Verdana" panose="020B0604030504040204" pitchFamily="34" charset="0"/>
              <a:ea typeface="Verdana" panose="020B0604030504040204" pitchFamily="34" charset="0"/>
            </a:endParaRPr>
          </a:p>
          <a:p>
            <a:r>
              <a:rPr lang="es-ES" sz="5300" b="1" dirty="0">
                <a:solidFill>
                  <a:schemeClr val="accent2">
                    <a:lumMod val="75000"/>
                  </a:schemeClr>
                </a:solidFill>
                <a:latin typeface="Verdana" panose="020B0604030504040204" pitchFamily="34" charset="0"/>
                <a:ea typeface="Verdana" panose="020B0604030504040204" pitchFamily="34" charset="0"/>
              </a:rPr>
              <a:t>CHILE”</a:t>
            </a:r>
          </a:p>
          <a:p>
            <a:endParaRPr lang="es-ES" sz="4000" b="1" dirty="0">
              <a:solidFill>
                <a:schemeClr val="accent2">
                  <a:lumMod val="75000"/>
                </a:schemeClr>
              </a:solidFill>
              <a:latin typeface="Verdana" panose="020B0604030504040204" pitchFamily="34" charset="0"/>
              <a:ea typeface="Verdana" panose="020B0604030504040204" pitchFamily="34" charset="0"/>
            </a:endParaRPr>
          </a:p>
          <a:p>
            <a:endParaRPr lang="es-CL" sz="4000" b="1" dirty="0">
              <a:solidFill>
                <a:schemeClr val="accent2">
                  <a:lumMod val="75000"/>
                </a:schemeClr>
              </a:solidFill>
              <a:latin typeface="Verdana" panose="020B0604030504040204" pitchFamily="34" charset="0"/>
              <a:ea typeface="Verdana" panose="020B0604030504040204" pitchFamily="34" charset="0"/>
            </a:endParaRPr>
          </a:p>
          <a:p>
            <a:endParaRPr lang="es-CL" sz="4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ubtítulo 7">
            <a:extLst>
              <a:ext uri="{FF2B5EF4-FFF2-40B4-BE49-F238E27FC236}">
                <a16:creationId xmlns:a16="http://schemas.microsoft.com/office/drawing/2014/main" id="{9AD4C11D-C2F7-DA42-B302-1F8EB992EA08}"/>
              </a:ext>
            </a:extLst>
          </p:cNvPr>
          <p:cNvSpPr>
            <a:spLocks noGrp="1"/>
          </p:cNvSpPr>
          <p:nvPr>
            <p:ph type="subTitle" idx="1"/>
          </p:nvPr>
        </p:nvSpPr>
        <p:spPr>
          <a:xfrm>
            <a:off x="709711" y="4110700"/>
            <a:ext cx="9336163" cy="1327716"/>
          </a:xfrm>
        </p:spPr>
        <p:txBody>
          <a:bodyPr>
            <a:noAutofit/>
          </a:bodyPr>
          <a:lstStyle/>
          <a:p>
            <a:pPr algn="l">
              <a:lnSpc>
                <a:spcPct val="100000"/>
              </a:lnSpc>
            </a:pPr>
            <a:endParaRPr lang="es-ES"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endParaRPr lang="es-ES"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r>
              <a:rPr lang="es-ES"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CNEP</a:t>
            </a:r>
          </a:p>
          <a:p>
            <a:pPr algn="l">
              <a:lnSpc>
                <a:spcPct val="100000"/>
              </a:lnSpc>
            </a:pPr>
            <a:r>
              <a:rPr lang="es-ES"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Septiembre 2023</a:t>
            </a:r>
            <a:endParaRPr lang="es-CL"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ítulo 6">
            <a:extLst>
              <a:ext uri="{FF2B5EF4-FFF2-40B4-BE49-F238E27FC236}">
                <a16:creationId xmlns:a16="http://schemas.microsoft.com/office/drawing/2014/main" id="{9D68A30C-E415-9145-876B-00A1148099BA}"/>
              </a:ext>
            </a:extLst>
          </p:cNvPr>
          <p:cNvSpPr txBox="1">
            <a:spLocks/>
          </p:cNvSpPr>
          <p:nvPr/>
        </p:nvSpPr>
        <p:spPr>
          <a:xfrm>
            <a:off x="1740220" y="2542498"/>
            <a:ext cx="8711558" cy="97276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CL" sz="4000" b="1" dirty="0">
              <a:solidFill>
                <a:schemeClr val="accent2">
                  <a:lumMod val="75000"/>
                </a:schemeClr>
              </a:solidFill>
              <a:latin typeface="gobCL"/>
            </a:endParaRPr>
          </a:p>
        </p:txBody>
      </p:sp>
    </p:spTree>
    <p:extLst>
      <p:ext uri="{BB962C8B-B14F-4D97-AF65-F5344CB8AC3E}">
        <p14:creationId xmlns:p14="http://schemas.microsoft.com/office/powerpoint/2010/main" val="249505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DBCA4-796C-FC44-F5E4-6C58D80C1307}"/>
              </a:ext>
            </a:extLst>
          </p:cNvPr>
          <p:cNvSpPr>
            <a:spLocks noGrp="1"/>
          </p:cNvSpPr>
          <p:nvPr>
            <p:ph type="title"/>
          </p:nvPr>
        </p:nvSpPr>
        <p:spPr>
          <a:xfrm>
            <a:off x="838200" y="433028"/>
            <a:ext cx="10927976" cy="1325563"/>
          </a:xfrm>
        </p:spPr>
        <p:txBody>
          <a:bodyPr>
            <a:normAutofit/>
          </a:bodyPr>
          <a:lstStyle/>
          <a:p>
            <a: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Evidencia </a:t>
            </a:r>
            <a:r>
              <a:rPr lang="es-CL" sz="3600" b="1" dirty="0" err="1">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representantiva</a:t>
            </a:r>
            <a: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 (fase-tipo)</a:t>
            </a:r>
          </a:p>
        </p:txBody>
      </p:sp>
      <p:graphicFrame>
        <p:nvGraphicFramePr>
          <p:cNvPr id="5" name="Marcador de contenido 4">
            <a:extLst>
              <a:ext uri="{FF2B5EF4-FFF2-40B4-BE49-F238E27FC236}">
                <a16:creationId xmlns:a16="http://schemas.microsoft.com/office/drawing/2014/main" id="{C56BB6E2-CE53-DC3A-FFB2-628949492135}"/>
              </a:ext>
            </a:extLst>
          </p:cNvPr>
          <p:cNvGraphicFramePr>
            <a:graphicFrameLocks noGrp="1"/>
          </p:cNvGraphicFramePr>
          <p:nvPr>
            <p:ph idx="1"/>
          </p:nvPr>
        </p:nvGraphicFramePr>
        <p:xfrm>
          <a:off x="838200" y="1825624"/>
          <a:ext cx="10515600" cy="4600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71735C75-E54A-3A03-944C-4F8BF3BE28E1}"/>
              </a:ext>
            </a:extLst>
          </p:cNvPr>
          <p:cNvSpPr txBox="1"/>
          <p:nvPr/>
        </p:nvSpPr>
        <p:spPr>
          <a:xfrm>
            <a:off x="1005686" y="4661320"/>
            <a:ext cx="2895600" cy="923330"/>
          </a:xfrm>
          <a:prstGeom prst="rect">
            <a:avLst/>
          </a:prstGeom>
          <a:noFill/>
        </p:spPr>
        <p:txBody>
          <a:bodyPr wrap="square" rtlCol="0">
            <a:spAutoFit/>
          </a:bodyPr>
          <a:lstStyle/>
          <a:p>
            <a:r>
              <a:rPr lang="es-CL" dirty="0"/>
              <a:t>MIN BBNN, SUB FFAA, CMN, SAG, SUBPESCA, CONAF, PERTINENCIA</a:t>
            </a:r>
          </a:p>
        </p:txBody>
      </p:sp>
      <p:sp>
        <p:nvSpPr>
          <p:cNvPr id="7" name="CuadroTexto 6">
            <a:extLst>
              <a:ext uri="{FF2B5EF4-FFF2-40B4-BE49-F238E27FC236}">
                <a16:creationId xmlns:a16="http://schemas.microsoft.com/office/drawing/2014/main" id="{92A73B02-77DC-AFBB-8E0A-E7974279E91A}"/>
              </a:ext>
            </a:extLst>
          </p:cNvPr>
          <p:cNvSpPr txBox="1"/>
          <p:nvPr/>
        </p:nvSpPr>
        <p:spPr>
          <a:xfrm>
            <a:off x="4428824" y="4601308"/>
            <a:ext cx="2848708" cy="646331"/>
          </a:xfrm>
          <a:prstGeom prst="rect">
            <a:avLst/>
          </a:prstGeom>
          <a:noFill/>
        </p:spPr>
        <p:txBody>
          <a:bodyPr wrap="square" rtlCol="0">
            <a:spAutoFit/>
          </a:bodyPr>
          <a:lstStyle/>
          <a:p>
            <a:r>
              <a:rPr lang="es-CL" dirty="0"/>
              <a:t>IFC, MINSAL, DOM, CMN, DGA, SERNAGEOMIN</a:t>
            </a:r>
          </a:p>
        </p:txBody>
      </p:sp>
      <p:sp>
        <p:nvSpPr>
          <p:cNvPr id="8" name="CuadroTexto 7">
            <a:extLst>
              <a:ext uri="{FF2B5EF4-FFF2-40B4-BE49-F238E27FC236}">
                <a16:creationId xmlns:a16="http://schemas.microsoft.com/office/drawing/2014/main" id="{9068EA0E-A435-5041-08C9-544FC6750967}"/>
              </a:ext>
            </a:extLst>
          </p:cNvPr>
          <p:cNvSpPr txBox="1"/>
          <p:nvPr/>
        </p:nvSpPr>
        <p:spPr>
          <a:xfrm>
            <a:off x="8071338" y="4560277"/>
            <a:ext cx="2661139" cy="646331"/>
          </a:xfrm>
          <a:prstGeom prst="rect">
            <a:avLst/>
          </a:prstGeom>
          <a:noFill/>
        </p:spPr>
        <p:txBody>
          <a:bodyPr wrap="square" rtlCol="0">
            <a:spAutoFit/>
          </a:bodyPr>
          <a:lstStyle/>
          <a:p>
            <a:r>
              <a:rPr lang="es-CL" dirty="0"/>
              <a:t>MINSAL, DOM, DGA, SERNAGEOMIN, CEN </a:t>
            </a:r>
          </a:p>
        </p:txBody>
      </p:sp>
      <p:cxnSp>
        <p:nvCxnSpPr>
          <p:cNvPr id="10" name="Conector recto de flecha 9">
            <a:extLst>
              <a:ext uri="{FF2B5EF4-FFF2-40B4-BE49-F238E27FC236}">
                <a16:creationId xmlns:a16="http://schemas.microsoft.com/office/drawing/2014/main" id="{CFD4C7AB-67C3-9F19-A875-BB9E09BAD5BB}"/>
              </a:ext>
            </a:extLst>
          </p:cNvPr>
          <p:cNvCxnSpPr>
            <a:cxnSpLocks/>
          </p:cNvCxnSpPr>
          <p:nvPr/>
        </p:nvCxnSpPr>
        <p:spPr>
          <a:xfrm>
            <a:off x="4214446" y="2596662"/>
            <a:ext cx="0" cy="344072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3BE2DB3E-15BD-91CC-C366-A75FC3231EB6}"/>
              </a:ext>
            </a:extLst>
          </p:cNvPr>
          <p:cNvSpPr txBox="1"/>
          <p:nvPr/>
        </p:nvSpPr>
        <p:spPr>
          <a:xfrm>
            <a:off x="3901286" y="6056542"/>
            <a:ext cx="907673" cy="369332"/>
          </a:xfrm>
          <a:prstGeom prst="rect">
            <a:avLst/>
          </a:prstGeom>
          <a:noFill/>
        </p:spPr>
        <p:txBody>
          <a:bodyPr wrap="square" rtlCol="0">
            <a:spAutoFit/>
          </a:bodyPr>
          <a:lstStyle/>
          <a:p>
            <a:r>
              <a:rPr lang="es-CL" dirty="0"/>
              <a:t>SEIA</a:t>
            </a:r>
          </a:p>
        </p:txBody>
      </p:sp>
    </p:spTree>
    <p:extLst>
      <p:ext uri="{BB962C8B-B14F-4D97-AF65-F5344CB8AC3E}">
        <p14:creationId xmlns:p14="http://schemas.microsoft.com/office/powerpoint/2010/main" val="2990962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97CC3-D39F-7FF2-0C64-986B47CB2943}"/>
              </a:ext>
            </a:extLst>
          </p:cNvPr>
          <p:cNvSpPr>
            <a:spLocks noGrp="1"/>
          </p:cNvSpPr>
          <p:nvPr>
            <p:ph type="title"/>
          </p:nvPr>
        </p:nvSpPr>
        <p:spPr/>
        <p:txBody>
          <a:bodyPr>
            <a:normAutofit/>
          </a:bodyPr>
          <a:lstStyle/>
          <a:p>
            <a:r>
              <a:rPr lang="es-CL" sz="40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II. ANÁLISIS DE EVIDENCIA</a:t>
            </a:r>
          </a:p>
        </p:txBody>
      </p:sp>
      <p:sp>
        <p:nvSpPr>
          <p:cNvPr id="3" name="Marcador de texto 2">
            <a:extLst>
              <a:ext uri="{FF2B5EF4-FFF2-40B4-BE49-F238E27FC236}">
                <a16:creationId xmlns:a16="http://schemas.microsoft.com/office/drawing/2014/main" id="{B6FB12A2-A084-61F3-EC9A-EB547423920E}"/>
              </a:ext>
            </a:extLst>
          </p:cNvPr>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9690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97CC3-D39F-7FF2-0C64-986B47CB2943}"/>
              </a:ext>
            </a:extLst>
          </p:cNvPr>
          <p:cNvSpPr>
            <a:spLocks noGrp="1"/>
          </p:cNvSpPr>
          <p:nvPr>
            <p:ph type="title"/>
          </p:nvPr>
        </p:nvSpPr>
        <p:spPr/>
        <p:txBody>
          <a:bodyPr>
            <a:normAutofit/>
          </a:bodyPr>
          <a:lstStyle/>
          <a:p>
            <a:r>
              <a:rPr lang="es-CL" sz="40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a. Mirada desde los permisos</a:t>
            </a:r>
          </a:p>
        </p:txBody>
      </p:sp>
      <p:sp>
        <p:nvSpPr>
          <p:cNvPr id="3" name="Marcador de texto 2">
            <a:extLst>
              <a:ext uri="{FF2B5EF4-FFF2-40B4-BE49-F238E27FC236}">
                <a16:creationId xmlns:a16="http://schemas.microsoft.com/office/drawing/2014/main" id="{B6FB12A2-A084-61F3-EC9A-EB547423920E}"/>
              </a:ext>
            </a:extLst>
          </p:cNvPr>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86228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5A34DF-FDCE-17B9-A405-C2E03B4F7EA9}"/>
              </a:ext>
            </a:extLst>
          </p:cNvPr>
          <p:cNvSpPr>
            <a:spLocks noGrp="1"/>
          </p:cNvSpPr>
          <p:nvPr>
            <p:ph type="title"/>
          </p:nvPr>
        </p:nvSpPr>
        <p:spPr/>
        <p:txBody>
          <a:bodyPr>
            <a:normAutofit/>
          </a:bodyPr>
          <a:lstStyle/>
          <a:p>
            <a: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Resumen últimos 5 años</a:t>
            </a:r>
          </a:p>
        </p:txBody>
      </p:sp>
      <p:sp>
        <p:nvSpPr>
          <p:cNvPr id="4" name="Marcador de contenido 3">
            <a:extLst>
              <a:ext uri="{FF2B5EF4-FFF2-40B4-BE49-F238E27FC236}">
                <a16:creationId xmlns:a16="http://schemas.microsoft.com/office/drawing/2014/main" id="{7F672D9F-C1F7-2066-FFC9-69C3541372C9}"/>
              </a:ext>
            </a:extLst>
          </p:cNvPr>
          <p:cNvSpPr>
            <a:spLocks noGrp="1"/>
          </p:cNvSpPr>
          <p:nvPr>
            <p:ph sz="half" idx="2"/>
          </p:nvPr>
        </p:nvSpPr>
        <p:spPr>
          <a:xfrm>
            <a:off x="8663354" y="1825625"/>
            <a:ext cx="3094892" cy="4351338"/>
          </a:xfrm>
        </p:spPr>
        <p:txBody>
          <a:bodyPr>
            <a:normAutofit/>
          </a:bodyPr>
          <a:lstStyle/>
          <a:p>
            <a:pPr marL="0" indent="0">
              <a:buNone/>
            </a:pPr>
            <a:r>
              <a:rPr lang="es-CL" sz="2200" b="1" dirty="0">
                <a:latin typeface="Verdana" panose="020B0604030504040204" pitchFamily="34" charset="0"/>
                <a:ea typeface="Verdana" panose="020B0604030504040204" pitchFamily="34" charset="0"/>
                <a:cs typeface="Arial" panose="020B0604020202020204" pitchFamily="34" charset="0"/>
              </a:rPr>
              <a:t>Ingresos totales:</a:t>
            </a:r>
          </a:p>
          <a:p>
            <a:pPr marL="0" indent="0">
              <a:buNone/>
            </a:pPr>
            <a:endParaRPr lang="es-CL" sz="2200" b="1" dirty="0">
              <a:latin typeface="Verdana" panose="020B0604030504040204" pitchFamily="34" charset="0"/>
              <a:ea typeface="Verdana" panose="020B0604030504040204" pitchFamily="34" charset="0"/>
              <a:cs typeface="Arial" panose="020B0604020202020204" pitchFamily="34" charset="0"/>
            </a:endParaRPr>
          </a:p>
          <a:p>
            <a:pPr lvl="1"/>
            <a:r>
              <a:rPr lang="es-CL" sz="2200" dirty="0">
                <a:latin typeface="Verdana" panose="020B0604030504040204" pitchFamily="34" charset="0"/>
                <a:ea typeface="Verdana" panose="020B0604030504040204" pitchFamily="34" charset="0"/>
                <a:cs typeface="Arial" panose="020B0604020202020204" pitchFamily="34" charset="0"/>
              </a:rPr>
              <a:t>Clase 1: 88%</a:t>
            </a:r>
          </a:p>
          <a:p>
            <a:pPr marL="457200" lvl="1" indent="0">
              <a:buNone/>
            </a:pPr>
            <a:endParaRPr lang="es-CL" sz="2200" dirty="0">
              <a:latin typeface="Verdana" panose="020B0604030504040204" pitchFamily="34" charset="0"/>
              <a:ea typeface="Verdana" panose="020B0604030504040204" pitchFamily="34" charset="0"/>
              <a:cs typeface="Arial" panose="020B0604020202020204" pitchFamily="34" charset="0"/>
            </a:endParaRPr>
          </a:p>
          <a:p>
            <a:pPr lvl="1"/>
            <a:r>
              <a:rPr lang="es-CL" sz="2200" dirty="0">
                <a:latin typeface="Verdana" panose="020B0604030504040204" pitchFamily="34" charset="0"/>
                <a:ea typeface="Verdana" panose="020B0604030504040204" pitchFamily="34" charset="0"/>
                <a:cs typeface="Arial" panose="020B0604020202020204" pitchFamily="34" charset="0"/>
              </a:rPr>
              <a:t>Clase 2: 4%</a:t>
            </a:r>
          </a:p>
          <a:p>
            <a:pPr marL="457200" lvl="1" indent="0">
              <a:buNone/>
            </a:pPr>
            <a:endParaRPr lang="es-CL" sz="2200" dirty="0">
              <a:latin typeface="Verdana" panose="020B0604030504040204" pitchFamily="34" charset="0"/>
              <a:ea typeface="Verdana" panose="020B0604030504040204" pitchFamily="34" charset="0"/>
              <a:cs typeface="Arial" panose="020B0604020202020204" pitchFamily="34" charset="0"/>
            </a:endParaRPr>
          </a:p>
          <a:p>
            <a:pPr lvl="1"/>
            <a:r>
              <a:rPr lang="es-CL" sz="2200" dirty="0">
                <a:latin typeface="Verdana" panose="020B0604030504040204" pitchFamily="34" charset="0"/>
                <a:ea typeface="Verdana" panose="020B0604030504040204" pitchFamily="34" charset="0"/>
                <a:cs typeface="Arial" panose="020B0604020202020204" pitchFamily="34" charset="0"/>
              </a:rPr>
              <a:t>Clase 3: 8%</a:t>
            </a:r>
          </a:p>
          <a:p>
            <a:pPr lvl="1"/>
            <a:endParaRPr lang="es-CL" sz="2000" dirty="0">
              <a:latin typeface="Verdana" panose="020B0604030504040204" pitchFamily="34" charset="0"/>
              <a:ea typeface="Verdana" panose="020B0604030504040204" pitchFamily="34" charset="0"/>
              <a:cs typeface="Arial" panose="020B0604020202020204" pitchFamily="34" charset="0"/>
            </a:endParaRPr>
          </a:p>
          <a:p>
            <a:pPr marL="457200" lvl="1" indent="0">
              <a:buNone/>
            </a:pPr>
            <a:endParaRPr lang="es-CL" sz="2000" dirty="0">
              <a:latin typeface="Verdana" panose="020B0604030504040204" pitchFamily="34" charset="0"/>
              <a:ea typeface="Verdana" panose="020B0604030504040204" pitchFamily="34" charset="0"/>
              <a:cs typeface="Arial" panose="020B0604020202020204" pitchFamily="34" charset="0"/>
            </a:endParaRPr>
          </a:p>
          <a:p>
            <a:pPr lvl="1"/>
            <a:endParaRPr lang="es-CL"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6" name="Chart 8" title="Gráfico">
            <a:extLst>
              <a:ext uri="{FF2B5EF4-FFF2-40B4-BE49-F238E27FC236}">
                <a16:creationId xmlns:a16="http://schemas.microsoft.com/office/drawing/2014/main" id="{00000000-0008-0000-0B00-000008000000}"/>
              </a:ext>
            </a:extLst>
          </p:cNvPr>
          <p:cNvGraphicFramePr>
            <a:graphicFrameLocks noGrp="1"/>
          </p:cNvGraphicFramePr>
          <p:nvPr>
            <p:ph sz="half" idx="1"/>
            <p:extLst>
              <p:ext uri="{D42A27DB-BD31-4B8C-83A1-F6EECF244321}">
                <p14:modId xmlns:p14="http://schemas.microsoft.com/office/powerpoint/2010/main" val="1366997670"/>
              </p:ext>
            </p:extLst>
          </p:nvPr>
        </p:nvGraphicFramePr>
        <p:xfrm>
          <a:off x="838199" y="1611923"/>
          <a:ext cx="7637586" cy="4565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813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A3E55-9634-B706-DC3E-0225EC4DD388}"/>
              </a:ext>
            </a:extLst>
          </p:cNvPr>
          <p:cNvSpPr>
            <a:spLocks noGrp="1"/>
          </p:cNvSpPr>
          <p:nvPr>
            <p:ph type="title"/>
          </p:nvPr>
        </p:nvSpPr>
        <p:spPr/>
        <p:txBody>
          <a:bodyPr>
            <a:noAutofit/>
          </a:bodyPr>
          <a:lstStyle/>
          <a:p>
            <a: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Seremi Salud</a:t>
            </a:r>
            <a:r>
              <a:rPr lang="es-CL" sz="3200"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 el más requerido (permisos clase 1 y aprobación promedio 2 meses)</a:t>
            </a:r>
            <a:endParaRPr lang="es-CL" sz="3200" dirty="0"/>
          </a:p>
        </p:txBody>
      </p:sp>
      <p:graphicFrame>
        <p:nvGraphicFramePr>
          <p:cNvPr id="4" name="Chart 9" title="Gráfico">
            <a:extLst>
              <a:ext uri="{FF2B5EF4-FFF2-40B4-BE49-F238E27FC236}">
                <a16:creationId xmlns:a16="http://schemas.microsoft.com/office/drawing/2014/main" id="{00000000-0008-0000-0C00-000009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38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0D169-3714-E615-18A6-D096D7774646}"/>
              </a:ext>
            </a:extLst>
          </p:cNvPr>
          <p:cNvSpPr>
            <a:spLocks noGrp="1"/>
          </p:cNvSpPr>
          <p:nvPr>
            <p:ph type="title"/>
          </p:nvPr>
        </p:nvSpPr>
        <p:spPr>
          <a:xfrm>
            <a:off x="838200" y="341679"/>
            <a:ext cx="10515600" cy="1325563"/>
          </a:xfrm>
        </p:spPr>
        <p:txBody>
          <a:bodyPr>
            <a:normAutofit/>
          </a:bodyPr>
          <a:lstStyle/>
          <a:p>
            <a: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A mayor complejidad, mayor plazo y más iteraciones</a:t>
            </a:r>
          </a:p>
        </p:txBody>
      </p:sp>
      <p:graphicFrame>
        <p:nvGraphicFramePr>
          <p:cNvPr id="5" name="Chart 11" title="Gráfico">
            <a:extLst>
              <a:ext uri="{FF2B5EF4-FFF2-40B4-BE49-F238E27FC236}">
                <a16:creationId xmlns:a16="http://schemas.microsoft.com/office/drawing/2014/main" id="{00000000-0008-0000-0E00-00000B000000}"/>
              </a:ext>
            </a:extLst>
          </p:cNvPr>
          <p:cNvGraphicFramePr>
            <a:graphicFrameLocks noGrp="1"/>
          </p:cNvGraphicFramePr>
          <p:nvPr>
            <p:ph sz="half" idx="2"/>
            <p:extLst>
              <p:ext uri="{D42A27DB-BD31-4B8C-83A1-F6EECF244321}">
                <p14:modId xmlns:p14="http://schemas.microsoft.com/office/powerpoint/2010/main" val="63469179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7" title="Gráfico">
            <a:extLst>
              <a:ext uri="{FF2B5EF4-FFF2-40B4-BE49-F238E27FC236}">
                <a16:creationId xmlns:a16="http://schemas.microsoft.com/office/drawing/2014/main" id="{A32E4285-3C9E-BFED-51F4-FBA0ED652811}"/>
              </a:ext>
            </a:extLst>
          </p:cNvPr>
          <p:cNvGraphicFramePr>
            <a:graphicFrameLocks noGrp="1"/>
          </p:cNvGraphicFramePr>
          <p:nvPr>
            <p:ph sz="half" idx="1"/>
            <p:extLst>
              <p:ext uri="{D42A27DB-BD31-4B8C-83A1-F6EECF244321}">
                <p14:modId xmlns:p14="http://schemas.microsoft.com/office/powerpoint/2010/main" val="355705623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32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5EE9C-CD0A-2267-965F-F1788A2DDC1F}"/>
              </a:ext>
            </a:extLst>
          </p:cNvPr>
          <p:cNvSpPr>
            <a:spLocks noGrp="1"/>
          </p:cNvSpPr>
          <p:nvPr>
            <p:ph type="title"/>
          </p:nvPr>
        </p:nvSpPr>
        <p:spPr/>
        <p:txBody>
          <a:bodyPr>
            <a:normAutofit fontScale="90000"/>
          </a:bodyPr>
          <a:lstStyle/>
          <a:p>
            <a: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Plazo real</a:t>
            </a:r>
            <a:b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b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r>
              <a:rPr lang="es-CL" sz="3200"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Supera plazo normativo en Clases 2 y 3</a:t>
            </a:r>
            <a:endParaRPr lang="es-CL" sz="3200" dirty="0"/>
          </a:p>
        </p:txBody>
      </p:sp>
      <p:pic>
        <p:nvPicPr>
          <p:cNvPr id="1026" name="Picture 2">
            <a:extLst>
              <a:ext uri="{FF2B5EF4-FFF2-40B4-BE49-F238E27FC236}">
                <a16:creationId xmlns:a16="http://schemas.microsoft.com/office/drawing/2014/main" id="{F6F095B8-3C5D-B84B-EEE6-A14A234BCD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6910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C0CD3-43E8-83FD-979D-710A5C9CF9CA}"/>
              </a:ext>
            </a:extLst>
          </p:cNvPr>
          <p:cNvSpPr>
            <a:spLocks noGrp="1"/>
          </p:cNvSpPr>
          <p:nvPr>
            <p:ph type="title"/>
          </p:nvPr>
        </p:nvSpPr>
        <p:spPr>
          <a:xfrm>
            <a:off x="408562" y="341678"/>
            <a:ext cx="11498093" cy="1325563"/>
          </a:xfrm>
        </p:spPr>
        <p:txBody>
          <a:bodyPr>
            <a:normAutofit fontScale="90000"/>
          </a:bodyPr>
          <a:lstStyle/>
          <a:p>
            <a: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Permisos con mayor stock pendiente al 2023</a:t>
            </a:r>
            <a:b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b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r>
              <a:rPr lang="es-CL" sz="3200"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47% de Clase 3 ingresados últimos 5 años aún en trámite</a:t>
            </a:r>
          </a:p>
        </p:txBody>
      </p:sp>
      <p:pic>
        <p:nvPicPr>
          <p:cNvPr id="2050" name="Picture 2">
            <a:extLst>
              <a:ext uri="{FF2B5EF4-FFF2-40B4-BE49-F238E27FC236}">
                <a16:creationId xmlns:a16="http://schemas.microsoft.com/office/drawing/2014/main" id="{7898E005-902C-1591-04D0-8F6979E0D5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1560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3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A36D0-26E6-3FBA-59EB-731314D5447D}"/>
              </a:ext>
            </a:extLst>
          </p:cNvPr>
          <p:cNvSpPr>
            <a:spLocks noGrp="1"/>
          </p:cNvSpPr>
          <p:nvPr>
            <p:ph type="title"/>
          </p:nvPr>
        </p:nvSpPr>
        <p:spPr/>
        <p:txBody>
          <a:bodyPr>
            <a:normAutofit fontScale="90000"/>
          </a:bodyPr>
          <a:lstStyle/>
          <a:p>
            <a: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Rechazos (según total procesado):</a:t>
            </a:r>
            <a:b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b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r>
              <a:rPr lang="es-CL" sz="3200"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Clase 1: 19% - Clase 2: 34% - Clase 3: 39%</a:t>
            </a:r>
          </a:p>
        </p:txBody>
      </p:sp>
      <p:pic>
        <p:nvPicPr>
          <p:cNvPr id="3074" name="Picture 2">
            <a:extLst>
              <a:ext uri="{FF2B5EF4-FFF2-40B4-BE49-F238E27FC236}">
                <a16:creationId xmlns:a16="http://schemas.microsoft.com/office/drawing/2014/main" id="{FD5BCEDE-8896-811E-4DB4-AABEF3CC0F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4893" y="1825624"/>
            <a:ext cx="10881261" cy="460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64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EBC26-710C-79DF-68DF-F5F75E870EE1}"/>
              </a:ext>
            </a:extLst>
          </p:cNvPr>
          <p:cNvSpPr>
            <a:spLocks noGrp="1"/>
          </p:cNvSpPr>
          <p:nvPr>
            <p:ph type="title"/>
          </p:nvPr>
        </p:nvSpPr>
        <p:spPr/>
        <p:txBody>
          <a:bodyPr>
            <a:normAutofit fontScale="90000"/>
          </a:bodyPr>
          <a:lstStyle/>
          <a:p>
            <a: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Efectos digitalización:</a:t>
            </a:r>
            <a:b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b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r>
              <a:rPr lang="es-CL" sz="3100"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Clase 1 (todos full web)         Clase 2 (solo 1 full web)</a:t>
            </a:r>
          </a:p>
        </p:txBody>
      </p:sp>
      <p:pic>
        <p:nvPicPr>
          <p:cNvPr id="4102" name="Picture 6">
            <a:extLst>
              <a:ext uri="{FF2B5EF4-FFF2-40B4-BE49-F238E27FC236}">
                <a16:creationId xmlns:a16="http://schemas.microsoft.com/office/drawing/2014/main" id="{C473B31D-8689-17A4-2398-8319B7670B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41020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CF4A25FF-6D48-3186-73F5-DE28B5846E6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969994"/>
            <a:ext cx="5181600" cy="363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304A3-B85E-43E9-F56D-17F48C27D9EB}"/>
              </a:ext>
            </a:extLst>
          </p:cNvPr>
          <p:cNvSpPr>
            <a:spLocks noGrp="1"/>
          </p:cNvSpPr>
          <p:nvPr>
            <p:ph type="title"/>
          </p:nvPr>
        </p:nvSpPr>
        <p:spPr/>
        <p:txBody>
          <a:bodyPr/>
          <a:lstStyle/>
          <a:p>
            <a:r>
              <a:rPr lang="es-CL" sz="40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I. ANTECEDENTES </a:t>
            </a:r>
            <a:r>
              <a:rPr lang="es-CL" sz="60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 </a:t>
            </a:r>
            <a:endParaRPr lang="es-CL" dirty="0"/>
          </a:p>
        </p:txBody>
      </p:sp>
      <p:sp>
        <p:nvSpPr>
          <p:cNvPr id="3" name="Marcador de texto 2">
            <a:extLst>
              <a:ext uri="{FF2B5EF4-FFF2-40B4-BE49-F238E27FC236}">
                <a16:creationId xmlns:a16="http://schemas.microsoft.com/office/drawing/2014/main" id="{9F20AEBF-D998-8E0D-A53F-ED3B1EFB40C7}"/>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1505527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D5EBCC-1030-BFCF-C5A5-ABFB21FBAF41}"/>
              </a:ext>
            </a:extLst>
          </p:cNvPr>
          <p:cNvSpPr>
            <a:spLocks noGrp="1"/>
          </p:cNvSpPr>
          <p:nvPr>
            <p:ph type="title"/>
          </p:nvPr>
        </p:nvSpPr>
        <p:spPr/>
        <p:txBody>
          <a:bodyPr>
            <a:normAutofit fontScale="90000"/>
          </a:bodyPr>
          <a:lstStyle/>
          <a:p>
            <a:r>
              <a:rPr lang="es-CL" sz="31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Concesión Marítima (SUB FFAA)</a:t>
            </a:r>
            <a:br>
              <a:rPr lang="es-CL" sz="31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br>
              <a:rPr lang="es-CL" sz="31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r>
              <a:rPr lang="es-CL" sz="1800" b="1" dirty="0">
                <a:latin typeface="Verdana" panose="020B0604030504040204" pitchFamily="34" charset="0"/>
                <a:ea typeface="Verdana" panose="020B0604030504040204" pitchFamily="34" charset="0"/>
              </a:rPr>
              <a:t>Stock pendiente</a:t>
            </a:r>
            <a:r>
              <a:rPr lang="es-CL" sz="1800" dirty="0">
                <a:latin typeface="Verdana" panose="020B0604030504040204" pitchFamily="34" charset="0"/>
                <a:ea typeface="Verdana" panose="020B0604030504040204" pitchFamily="34" charset="0"/>
              </a:rPr>
              <a:t>: grave</a:t>
            </a:r>
            <a:br>
              <a:rPr lang="es-CL" sz="1800" dirty="0">
                <a:latin typeface="Verdana" panose="020B0604030504040204" pitchFamily="34" charset="0"/>
                <a:ea typeface="Verdana" panose="020B0604030504040204" pitchFamily="34" charset="0"/>
              </a:rPr>
            </a:br>
            <a:r>
              <a:rPr lang="es-CL" sz="1800" b="1" dirty="0">
                <a:latin typeface="Verdana" panose="020B0604030504040204" pitchFamily="34" charset="0"/>
                <a:ea typeface="Verdana" panose="020B0604030504040204" pitchFamily="34" charset="0"/>
              </a:rPr>
              <a:t>Plazo:</a:t>
            </a:r>
            <a:r>
              <a:rPr lang="es-CL" sz="1800" dirty="0">
                <a:latin typeface="Verdana" panose="020B0604030504040204" pitchFamily="34" charset="0"/>
                <a:ea typeface="Verdana" panose="020B0604030504040204" pitchFamily="34" charset="0"/>
              </a:rPr>
              <a:t> extenso</a:t>
            </a:r>
            <a:br>
              <a:rPr lang="es-CL" sz="1800" dirty="0">
                <a:latin typeface="Verdana" panose="020B0604030504040204" pitchFamily="34" charset="0"/>
                <a:ea typeface="Verdana" panose="020B0604030504040204" pitchFamily="34" charset="0"/>
              </a:rPr>
            </a:br>
            <a:r>
              <a:rPr lang="es-CL" sz="1800" b="1" dirty="0">
                <a:latin typeface="Verdana" panose="020B0604030504040204" pitchFamily="34" charset="0"/>
                <a:ea typeface="Verdana" panose="020B0604030504040204" pitchFamily="34" charset="0"/>
              </a:rPr>
              <a:t>Rechazo: </a:t>
            </a:r>
            <a:r>
              <a:rPr lang="es-CL" sz="1800" dirty="0">
                <a:latin typeface="Verdana" panose="020B0604030504040204" pitchFamily="34" charset="0"/>
                <a:ea typeface="Verdana" panose="020B0604030504040204" pitchFamily="34" charset="0"/>
              </a:rPr>
              <a:t>bajo</a:t>
            </a:r>
          </a:p>
        </p:txBody>
      </p:sp>
      <p:graphicFrame>
        <p:nvGraphicFramePr>
          <p:cNvPr id="5" name="Marcador de contenido 4">
            <a:extLst>
              <a:ext uri="{FF2B5EF4-FFF2-40B4-BE49-F238E27FC236}">
                <a16:creationId xmlns:a16="http://schemas.microsoft.com/office/drawing/2014/main" id="{52E4A4B7-91D2-BDB2-4788-6DFD490A3268}"/>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Marcador de contenido 8">
            <a:extLst>
              <a:ext uri="{FF2B5EF4-FFF2-40B4-BE49-F238E27FC236}">
                <a16:creationId xmlns:a16="http://schemas.microsoft.com/office/drawing/2014/main" id="{0EF2A8C4-4E19-ADD8-233C-08659714BE2E}"/>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64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71E4-6238-6CC8-23EC-4A48F5BF1CA7}"/>
              </a:ext>
            </a:extLst>
          </p:cNvPr>
          <p:cNvSpPr>
            <a:spLocks noGrp="1"/>
          </p:cNvSpPr>
          <p:nvPr>
            <p:ph type="title"/>
          </p:nvPr>
        </p:nvSpPr>
        <p:spPr>
          <a:xfrm>
            <a:off x="838200" y="341679"/>
            <a:ext cx="10515600" cy="1325563"/>
          </a:xfrm>
        </p:spPr>
        <p:txBody>
          <a:bodyPr>
            <a:normAutofit fontScale="90000"/>
          </a:bodyPr>
          <a:lstStyle/>
          <a:p>
            <a:r>
              <a:rPr lang="es-CL" sz="31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Construcción Obra Hidráulica Mayor (DGA)</a:t>
            </a:r>
            <a:br>
              <a:rPr lang="es-CL" sz="2000" dirty="0">
                <a:latin typeface="Verdana" panose="020B0604030504040204" pitchFamily="34" charset="0"/>
                <a:ea typeface="Verdana" panose="020B0604030504040204" pitchFamily="34" charset="0"/>
              </a:rPr>
            </a:br>
            <a:br>
              <a:rPr lang="es-CL" sz="2000" dirty="0">
                <a:latin typeface="Verdana" panose="020B0604030504040204" pitchFamily="34" charset="0"/>
                <a:ea typeface="Verdana" panose="020B0604030504040204" pitchFamily="34" charset="0"/>
              </a:rPr>
            </a:br>
            <a:r>
              <a:rPr lang="es-CL" sz="1800" b="1" dirty="0">
                <a:latin typeface="Verdana" panose="020B0604030504040204" pitchFamily="34" charset="0"/>
                <a:ea typeface="Verdana" panose="020B0604030504040204" pitchFamily="34" charset="0"/>
              </a:rPr>
              <a:t>Stock pendiente: </a:t>
            </a:r>
            <a:r>
              <a:rPr lang="es-CL" sz="1800" dirty="0">
                <a:latin typeface="Verdana" panose="020B0604030504040204" pitchFamily="34" charset="0"/>
                <a:ea typeface="Verdana" panose="020B0604030504040204" pitchFamily="34" charset="0"/>
              </a:rPr>
              <a:t>alto</a:t>
            </a:r>
            <a:br>
              <a:rPr lang="es-CL" sz="1800" b="1" dirty="0">
                <a:latin typeface="Verdana" panose="020B0604030504040204" pitchFamily="34" charset="0"/>
                <a:ea typeface="Verdana" panose="020B0604030504040204" pitchFamily="34" charset="0"/>
              </a:rPr>
            </a:br>
            <a:r>
              <a:rPr lang="es-CL" sz="1800" b="1" dirty="0">
                <a:latin typeface="Verdana" panose="020B0604030504040204" pitchFamily="34" charset="0"/>
                <a:ea typeface="Verdana" panose="020B0604030504040204" pitchFamily="34" charset="0"/>
              </a:rPr>
              <a:t>Plazo: </a:t>
            </a:r>
            <a:r>
              <a:rPr lang="es-CL" sz="1800" dirty="0">
                <a:latin typeface="Verdana" panose="020B0604030504040204" pitchFamily="34" charset="0"/>
                <a:ea typeface="Verdana" panose="020B0604030504040204" pitchFamily="34" charset="0"/>
              </a:rPr>
              <a:t>en baja pero aún muy extenso </a:t>
            </a:r>
            <a:br>
              <a:rPr lang="es-CL" sz="1800" b="1" dirty="0">
                <a:latin typeface="Verdana" panose="020B0604030504040204" pitchFamily="34" charset="0"/>
                <a:ea typeface="Verdana" panose="020B0604030504040204" pitchFamily="34" charset="0"/>
              </a:rPr>
            </a:br>
            <a:r>
              <a:rPr lang="es-CL" sz="1800" b="1" dirty="0">
                <a:latin typeface="Verdana" panose="020B0604030504040204" pitchFamily="34" charset="0"/>
                <a:ea typeface="Verdana" panose="020B0604030504040204" pitchFamily="34" charset="0"/>
              </a:rPr>
              <a:t>Rechazo: </a:t>
            </a:r>
            <a:r>
              <a:rPr lang="es-CL" sz="1800" dirty="0">
                <a:latin typeface="Verdana" panose="020B0604030504040204" pitchFamily="34" charset="0"/>
                <a:ea typeface="Verdana" panose="020B0604030504040204" pitchFamily="34" charset="0"/>
              </a:rPr>
              <a:t>en baja pero aún relevante (2020: 125%; 2021: 65%; 2022: 32%)</a:t>
            </a:r>
          </a:p>
        </p:txBody>
      </p:sp>
      <p:graphicFrame>
        <p:nvGraphicFramePr>
          <p:cNvPr id="5" name="Marcador de contenido 4">
            <a:extLst>
              <a:ext uri="{FF2B5EF4-FFF2-40B4-BE49-F238E27FC236}">
                <a16:creationId xmlns:a16="http://schemas.microsoft.com/office/drawing/2014/main" id="{E00E02F1-96D7-B008-C268-6B9520826310}"/>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Marcador de contenido 9">
            <a:extLst>
              <a:ext uri="{FF2B5EF4-FFF2-40B4-BE49-F238E27FC236}">
                <a16:creationId xmlns:a16="http://schemas.microsoft.com/office/drawing/2014/main" id="{3BB65B1F-EDD3-3AC3-03D4-1553183EC414}"/>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16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908C7-A066-8ADF-8C67-03D24CAECD77}"/>
              </a:ext>
            </a:extLst>
          </p:cNvPr>
          <p:cNvSpPr>
            <a:spLocks noGrp="1"/>
          </p:cNvSpPr>
          <p:nvPr>
            <p:ph type="title"/>
          </p:nvPr>
        </p:nvSpPr>
        <p:spPr/>
        <p:txBody>
          <a:bodyPr>
            <a:normAutofit/>
          </a:bodyPr>
          <a:lstStyle/>
          <a:p>
            <a:r>
              <a:rPr lang="es-CL" sz="40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b. Mirada del inversionista</a:t>
            </a:r>
            <a:endParaRPr lang="es-CL" sz="4000" dirty="0"/>
          </a:p>
        </p:txBody>
      </p:sp>
      <p:sp>
        <p:nvSpPr>
          <p:cNvPr id="3" name="Marcador de texto 2">
            <a:extLst>
              <a:ext uri="{FF2B5EF4-FFF2-40B4-BE49-F238E27FC236}">
                <a16:creationId xmlns:a16="http://schemas.microsoft.com/office/drawing/2014/main" id="{F3A8E0C7-926B-91B0-B501-CE63552E541A}"/>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105917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014CB-F6EA-F801-6C1C-567798408281}"/>
              </a:ext>
            </a:extLst>
          </p:cNvPr>
          <p:cNvSpPr>
            <a:spLocks noGrp="1"/>
          </p:cNvSpPr>
          <p:nvPr>
            <p:ph type="title"/>
          </p:nvPr>
        </p:nvSpPr>
        <p:spPr/>
        <p:txBody>
          <a:bodyPr>
            <a:normAutofit/>
          </a:bodyPr>
          <a:lstStyle/>
          <a:p>
            <a: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Proyecto básico sin SEIA (centro de distribución)</a:t>
            </a:r>
          </a:p>
        </p:txBody>
      </p:sp>
      <p:pic>
        <p:nvPicPr>
          <p:cNvPr id="11" name="Imagen 10">
            <a:extLst>
              <a:ext uri="{FF2B5EF4-FFF2-40B4-BE49-F238E27FC236}">
                <a16:creationId xmlns:a16="http://schemas.microsoft.com/office/drawing/2014/main" id="{25ADCE4E-8A68-D3D3-7EEC-400A2DB1AAFA}"/>
              </a:ext>
            </a:extLst>
          </p:cNvPr>
          <p:cNvPicPr>
            <a:picLocks noChangeAspect="1"/>
          </p:cNvPicPr>
          <p:nvPr/>
        </p:nvPicPr>
        <p:blipFill>
          <a:blip r:embed="rId2"/>
          <a:stretch>
            <a:fillRect/>
          </a:stretch>
        </p:blipFill>
        <p:spPr>
          <a:xfrm>
            <a:off x="457542" y="1575657"/>
            <a:ext cx="11201833" cy="4083737"/>
          </a:xfrm>
          <a:prstGeom prst="rect">
            <a:avLst/>
          </a:prstGeom>
        </p:spPr>
      </p:pic>
    </p:spTree>
    <p:extLst>
      <p:ext uri="{BB962C8B-B14F-4D97-AF65-F5344CB8AC3E}">
        <p14:creationId xmlns:p14="http://schemas.microsoft.com/office/powerpoint/2010/main" val="2019928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04860-326B-4359-396C-44843D44BF33}"/>
              </a:ext>
            </a:extLst>
          </p:cNvPr>
          <p:cNvSpPr>
            <a:spLocks noGrp="1"/>
          </p:cNvSpPr>
          <p:nvPr>
            <p:ph type="title"/>
          </p:nvPr>
        </p:nvSpPr>
        <p:spPr>
          <a:xfrm>
            <a:off x="652849" y="377482"/>
            <a:ext cx="10515600" cy="1325563"/>
          </a:xfrm>
        </p:spPr>
        <p:txBody>
          <a:bodyPr>
            <a:normAutofit/>
          </a:bodyPr>
          <a:lstStyle/>
          <a:p>
            <a: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Proyectos ERNC (Planta Fotovoltaica)</a:t>
            </a:r>
          </a:p>
        </p:txBody>
      </p:sp>
      <p:pic>
        <p:nvPicPr>
          <p:cNvPr id="10" name="Imagen 9">
            <a:extLst>
              <a:ext uri="{FF2B5EF4-FFF2-40B4-BE49-F238E27FC236}">
                <a16:creationId xmlns:a16="http://schemas.microsoft.com/office/drawing/2014/main" id="{49404625-DC95-3BF6-EB58-C330F6044280}"/>
              </a:ext>
            </a:extLst>
          </p:cNvPr>
          <p:cNvPicPr>
            <a:picLocks noChangeAspect="1"/>
          </p:cNvPicPr>
          <p:nvPr/>
        </p:nvPicPr>
        <p:blipFill>
          <a:blip r:embed="rId2"/>
          <a:stretch>
            <a:fillRect/>
          </a:stretch>
        </p:blipFill>
        <p:spPr>
          <a:xfrm>
            <a:off x="321275" y="1347269"/>
            <a:ext cx="11551168" cy="4670471"/>
          </a:xfrm>
          <a:prstGeom prst="rect">
            <a:avLst/>
          </a:prstGeom>
        </p:spPr>
      </p:pic>
    </p:spTree>
    <p:extLst>
      <p:ext uri="{BB962C8B-B14F-4D97-AF65-F5344CB8AC3E}">
        <p14:creationId xmlns:p14="http://schemas.microsoft.com/office/powerpoint/2010/main" val="349426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04860-326B-4359-396C-44843D44BF33}"/>
              </a:ext>
            </a:extLst>
          </p:cNvPr>
          <p:cNvSpPr>
            <a:spLocks noGrp="1"/>
          </p:cNvSpPr>
          <p:nvPr>
            <p:ph type="title"/>
          </p:nvPr>
        </p:nvSpPr>
        <p:spPr>
          <a:xfrm>
            <a:off x="652848" y="377482"/>
            <a:ext cx="10829905" cy="1325563"/>
          </a:xfrm>
        </p:spPr>
        <p:txBody>
          <a:bodyPr>
            <a:normAutofit/>
          </a:bodyPr>
          <a:lstStyle/>
          <a:p>
            <a:r>
              <a:rPr lang="es-CL" sz="32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Proyecto minero explotación </a:t>
            </a:r>
            <a:b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br>
            <a:endPar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70EF556-7AFE-160B-E191-550B0A283318}"/>
              </a:ext>
            </a:extLst>
          </p:cNvPr>
          <p:cNvPicPr>
            <a:picLocks noChangeAspect="1"/>
          </p:cNvPicPr>
          <p:nvPr/>
        </p:nvPicPr>
        <p:blipFill>
          <a:blip r:embed="rId2"/>
          <a:stretch>
            <a:fillRect/>
          </a:stretch>
        </p:blipFill>
        <p:spPr>
          <a:xfrm>
            <a:off x="550561" y="1424115"/>
            <a:ext cx="9959177" cy="5275475"/>
          </a:xfrm>
          <a:prstGeom prst="rect">
            <a:avLst/>
          </a:prstGeom>
        </p:spPr>
      </p:pic>
    </p:spTree>
    <p:extLst>
      <p:ext uri="{BB962C8B-B14F-4D97-AF65-F5344CB8AC3E}">
        <p14:creationId xmlns:p14="http://schemas.microsoft.com/office/powerpoint/2010/main" val="313407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550A0-303E-92A0-BF6E-29A773EE177F}"/>
              </a:ext>
            </a:extLst>
          </p:cNvPr>
          <p:cNvSpPr>
            <a:spLocks noGrp="1"/>
          </p:cNvSpPr>
          <p:nvPr>
            <p:ph type="title"/>
          </p:nvPr>
        </p:nvSpPr>
        <p:spPr/>
        <p:txBody>
          <a:bodyPr>
            <a:normAutofit/>
          </a:bodyPr>
          <a:lstStyle/>
          <a:p>
            <a:r>
              <a:rPr lang="es-CL" sz="40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III. Diagnóstico</a:t>
            </a:r>
            <a:endParaRPr lang="es-CL" sz="4000" dirty="0"/>
          </a:p>
        </p:txBody>
      </p:sp>
      <p:sp>
        <p:nvSpPr>
          <p:cNvPr id="3" name="Marcador de texto 2">
            <a:extLst>
              <a:ext uri="{FF2B5EF4-FFF2-40B4-BE49-F238E27FC236}">
                <a16:creationId xmlns:a16="http://schemas.microsoft.com/office/drawing/2014/main" id="{12980BFC-BDB6-020C-A91C-F877A3C1873F}"/>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58031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A1D10D2-2AAE-8188-A735-0CF380594DB9}"/>
              </a:ext>
            </a:extLst>
          </p:cNvPr>
          <p:cNvGraphicFramePr>
            <a:graphicFrameLocks noGrp="1"/>
          </p:cNvGraphicFramePr>
          <p:nvPr>
            <p:ph idx="1"/>
            <p:extLst>
              <p:ext uri="{D42A27DB-BD31-4B8C-83A1-F6EECF244321}">
                <p14:modId xmlns:p14="http://schemas.microsoft.com/office/powerpoint/2010/main" val="90235670"/>
              </p:ext>
            </p:extLst>
          </p:nvPr>
        </p:nvGraphicFramePr>
        <p:xfrm>
          <a:off x="838199" y="398585"/>
          <a:ext cx="10785231" cy="577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24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6D14CE-E18A-AE99-E2B3-89E8633F4BCA}"/>
              </a:ext>
            </a:extLst>
          </p:cNvPr>
          <p:cNvSpPr>
            <a:spLocks noGrp="1"/>
          </p:cNvSpPr>
          <p:nvPr>
            <p:ph idx="1"/>
          </p:nvPr>
        </p:nvSpPr>
        <p:spPr>
          <a:xfrm>
            <a:off x="838200" y="1312985"/>
            <a:ext cx="10515600" cy="5345721"/>
          </a:xfrm>
        </p:spPr>
        <p:txBody>
          <a:bodyPr>
            <a:normAutofit/>
          </a:bodyPr>
          <a:lstStyle/>
          <a:p>
            <a:pPr marL="0" indent="0" algn="just">
              <a:lnSpc>
                <a:spcPct val="120000"/>
              </a:lnSpc>
              <a:buNone/>
            </a:pPr>
            <a:endParaRPr lang="es-CL" dirty="0">
              <a:latin typeface="Verdana" panose="020B0604030504040204" pitchFamily="34" charset="0"/>
              <a:ea typeface="Verdana" panose="020B0604030504040204" pitchFamily="34" charset="0"/>
            </a:endParaRPr>
          </a:p>
          <a:p>
            <a:pPr marL="457200" lvl="1" indent="0">
              <a:buNone/>
            </a:pPr>
            <a:endParaRPr lang="es-CL" dirty="0"/>
          </a:p>
          <a:p>
            <a:pPr lvl="1"/>
            <a:endParaRPr lang="es-CL" dirty="0"/>
          </a:p>
          <a:p>
            <a:endParaRPr lang="es-CL" dirty="0"/>
          </a:p>
        </p:txBody>
      </p:sp>
      <p:graphicFrame>
        <p:nvGraphicFramePr>
          <p:cNvPr id="2" name="Diagrama 1">
            <a:extLst>
              <a:ext uri="{FF2B5EF4-FFF2-40B4-BE49-F238E27FC236}">
                <a16:creationId xmlns:a16="http://schemas.microsoft.com/office/drawing/2014/main" id="{9E621F6F-9588-4B00-46C0-1EBFBDCB8242}"/>
              </a:ext>
            </a:extLst>
          </p:cNvPr>
          <p:cNvGraphicFramePr/>
          <p:nvPr>
            <p:extLst>
              <p:ext uri="{D42A27DB-BD31-4B8C-83A1-F6EECF244321}">
                <p14:modId xmlns:p14="http://schemas.microsoft.com/office/powerpoint/2010/main" val="16482470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015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F8B29-E06B-1E2A-9B47-7CEC7D7C3440}"/>
              </a:ext>
            </a:extLst>
          </p:cNvPr>
          <p:cNvSpPr>
            <a:spLocks noGrp="1"/>
          </p:cNvSpPr>
          <p:nvPr>
            <p:ph type="title"/>
          </p:nvPr>
        </p:nvSpPr>
        <p:spPr/>
        <p:txBody>
          <a:bodyPr>
            <a:normAutofit/>
          </a:bodyPr>
          <a:lstStyle/>
          <a:p>
            <a:r>
              <a:rPr lang="es-CL" sz="40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IV. Recomendaciones</a:t>
            </a:r>
            <a:endParaRPr lang="es-CL" sz="4000" dirty="0"/>
          </a:p>
        </p:txBody>
      </p:sp>
      <p:sp>
        <p:nvSpPr>
          <p:cNvPr id="3" name="Marcador de texto 2">
            <a:extLst>
              <a:ext uri="{FF2B5EF4-FFF2-40B4-BE49-F238E27FC236}">
                <a16:creationId xmlns:a16="http://schemas.microsoft.com/office/drawing/2014/main" id="{7A4D6E4B-7112-D864-8685-F886C95141F5}"/>
              </a:ext>
            </a:extLst>
          </p:cNvPr>
          <p:cNvSpPr>
            <a:spLocks noGrp="1"/>
          </p:cNvSpPr>
          <p:nvPr>
            <p:ph type="body" idx="1"/>
          </p:nvPr>
        </p:nvSpPr>
        <p:spPr/>
        <p:txBody>
          <a:bodyPr/>
          <a:lstStyle/>
          <a:p>
            <a:endParaRPr lang="es-CL" dirty="0"/>
          </a:p>
          <a:p>
            <a:endPar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5386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4EC98-4642-C344-3B7A-517E3AF97EA9}"/>
              </a:ext>
            </a:extLst>
          </p:cNvPr>
          <p:cNvSpPr>
            <a:spLocks noGrp="1"/>
          </p:cNvSpPr>
          <p:nvPr>
            <p:ph type="title"/>
          </p:nvPr>
        </p:nvSpPr>
        <p:spPr/>
        <p:txBody>
          <a:bodyPr>
            <a:normAutofit/>
          </a:bodyPr>
          <a:lstStyle/>
          <a:p>
            <a:r>
              <a:rPr lang="es-CL" sz="3600" b="1" dirty="0">
                <a:solidFill>
                  <a:schemeClr val="accent2">
                    <a:lumMod val="75000"/>
                  </a:schemeClr>
                </a:solidFill>
                <a:latin typeface="Verdana" panose="020B0604030504040204" pitchFamily="34" charset="0"/>
                <a:ea typeface="Verdana" panose="020B0604030504040204" pitchFamily="34" charset="0"/>
              </a:rPr>
              <a:t>Oficio Presidencial 363 de 22.2.23</a:t>
            </a:r>
            <a:endParaRPr lang="es-CL" sz="3600" dirty="0"/>
          </a:p>
        </p:txBody>
      </p:sp>
      <p:sp>
        <p:nvSpPr>
          <p:cNvPr id="3" name="Marcador de contenido 2">
            <a:extLst>
              <a:ext uri="{FF2B5EF4-FFF2-40B4-BE49-F238E27FC236}">
                <a16:creationId xmlns:a16="http://schemas.microsoft.com/office/drawing/2014/main" id="{14C0FC4B-22D7-D6A1-22DF-63BE2970B3A5}"/>
              </a:ext>
            </a:extLst>
          </p:cNvPr>
          <p:cNvSpPr>
            <a:spLocks noGrp="1"/>
          </p:cNvSpPr>
          <p:nvPr>
            <p:ph idx="1"/>
          </p:nvPr>
        </p:nvSpPr>
        <p:spPr>
          <a:xfrm>
            <a:off x="838200" y="1825625"/>
            <a:ext cx="10515600" cy="4667250"/>
          </a:xfrm>
        </p:spPr>
        <p:txBody>
          <a:bodyPr>
            <a:normAutofit fontScale="92500" lnSpcReduction="10000"/>
          </a:bodyPr>
          <a:lstStyle/>
          <a:p>
            <a:pPr marL="0" indent="0" algn="just">
              <a:lnSpc>
                <a:spcPct val="120000"/>
              </a:lnSpc>
              <a:buNone/>
            </a:pPr>
            <a:endParaRPr lang="es-CL" sz="2200" b="1" dirty="0">
              <a:latin typeface="Verdana" panose="020B0604030504040204" pitchFamily="34" charset="0"/>
              <a:ea typeface="Verdana" panose="020B0604030504040204" pitchFamily="34" charset="0"/>
            </a:endParaRPr>
          </a:p>
          <a:p>
            <a:pPr marL="0" indent="0" algn="just">
              <a:lnSpc>
                <a:spcPct val="120000"/>
              </a:lnSpc>
              <a:buNone/>
            </a:pPr>
            <a:endParaRPr lang="es-CL" sz="2200" b="1" dirty="0">
              <a:latin typeface="Verdana" panose="020B0604030504040204" pitchFamily="34" charset="0"/>
              <a:ea typeface="Verdana" panose="020B0604030504040204" pitchFamily="34" charset="0"/>
            </a:endParaRPr>
          </a:p>
          <a:p>
            <a:pPr marL="0" indent="0" algn="just">
              <a:lnSpc>
                <a:spcPct val="120000"/>
              </a:lnSpc>
              <a:buNone/>
            </a:pPr>
            <a:r>
              <a:rPr lang="es-CL" sz="2200" b="1" dirty="0">
                <a:latin typeface="Verdana" panose="020B0604030504040204" pitchFamily="34" charset="0"/>
                <a:ea typeface="Verdana" panose="020B0604030504040204" pitchFamily="34" charset="0"/>
              </a:rPr>
              <a:t>OBJETIVO:</a:t>
            </a:r>
          </a:p>
          <a:p>
            <a:pPr marL="0" indent="0" algn="just">
              <a:lnSpc>
                <a:spcPct val="120000"/>
              </a:lnSpc>
              <a:buNone/>
            </a:pPr>
            <a:endParaRPr lang="es-CL" sz="2200" b="1" dirty="0">
              <a:latin typeface="Verdana" panose="020B0604030504040204" pitchFamily="34" charset="0"/>
              <a:ea typeface="Verdana" panose="020B0604030504040204" pitchFamily="34" charset="0"/>
            </a:endParaRPr>
          </a:p>
          <a:p>
            <a:pPr marL="0" indent="0" algn="just">
              <a:lnSpc>
                <a:spcPct val="120000"/>
              </a:lnSpc>
              <a:buNone/>
            </a:pPr>
            <a:r>
              <a:rPr lang="es-CL" sz="2200" dirty="0">
                <a:latin typeface="Verdana" panose="020B0604030504040204" pitchFamily="34" charset="0"/>
                <a:ea typeface="Verdana" panose="020B0604030504040204" pitchFamily="34" charset="0"/>
              </a:rPr>
              <a:t>Recomendaciones de política pública para reformar/mejorar el conjunto de </a:t>
            </a:r>
            <a:r>
              <a:rPr lang="es-CL" sz="2200" b="1" dirty="0">
                <a:latin typeface="Verdana" panose="020B0604030504040204" pitchFamily="34" charset="0"/>
                <a:ea typeface="Verdana" panose="020B0604030504040204" pitchFamily="34" charset="0"/>
              </a:rPr>
              <a:t>permisos sectoriales </a:t>
            </a:r>
            <a:r>
              <a:rPr lang="es-CL" sz="2200" dirty="0">
                <a:latin typeface="Verdana" panose="020B0604030504040204" pitchFamily="34" charset="0"/>
                <a:ea typeface="Verdana" panose="020B0604030504040204" pitchFamily="34" charset="0"/>
              </a:rPr>
              <a:t>necesarios para el desarrollo de </a:t>
            </a:r>
            <a:r>
              <a:rPr lang="es-CL" sz="2200" b="1" dirty="0">
                <a:latin typeface="Verdana" panose="020B0604030504040204" pitchFamily="34" charset="0"/>
                <a:ea typeface="Verdana" panose="020B0604030504040204" pitchFamily="34" charset="0"/>
              </a:rPr>
              <a:t>inversiones</a:t>
            </a:r>
            <a:r>
              <a:rPr lang="es-CL" sz="2200" dirty="0">
                <a:latin typeface="Verdana" panose="020B0604030504040204" pitchFamily="34" charset="0"/>
                <a:ea typeface="Verdana" panose="020B0604030504040204" pitchFamily="34" charset="0"/>
              </a:rPr>
              <a:t> en Chile.</a:t>
            </a:r>
          </a:p>
          <a:p>
            <a:pPr marL="0" indent="0" algn="just">
              <a:lnSpc>
                <a:spcPct val="120000"/>
              </a:lnSpc>
              <a:buNone/>
            </a:pPr>
            <a:endParaRPr lang="es-CL" sz="2200" dirty="0">
              <a:latin typeface="Verdana" panose="020B0604030504040204" pitchFamily="34" charset="0"/>
              <a:ea typeface="Verdana" panose="020B0604030504040204" pitchFamily="34" charset="0"/>
            </a:endParaRPr>
          </a:p>
          <a:p>
            <a:pPr marL="0" indent="0" algn="just">
              <a:lnSpc>
                <a:spcPct val="120000"/>
              </a:lnSpc>
              <a:buNone/>
            </a:pPr>
            <a:endParaRPr lang="es-CL" sz="2200" b="1" dirty="0">
              <a:latin typeface="Verdana" panose="020B0604030504040204" pitchFamily="34" charset="0"/>
              <a:ea typeface="Verdana" panose="020B0604030504040204" pitchFamily="34" charset="0"/>
            </a:endParaRPr>
          </a:p>
          <a:p>
            <a:pPr marL="0" indent="0" algn="just">
              <a:lnSpc>
                <a:spcPct val="120000"/>
              </a:lnSpc>
              <a:buNone/>
            </a:pPr>
            <a:endParaRPr lang="es-CL" sz="2200" dirty="0">
              <a:latin typeface="Verdana" panose="020B0604030504040204" pitchFamily="34" charset="0"/>
              <a:ea typeface="Verdana" panose="020B0604030504040204" pitchFamily="34" charset="0"/>
            </a:endParaRPr>
          </a:p>
          <a:p>
            <a:pPr marL="0" indent="0" algn="just">
              <a:lnSpc>
                <a:spcPct val="120000"/>
              </a:lnSpc>
              <a:buNone/>
            </a:pPr>
            <a:r>
              <a:rPr lang="es-CL" sz="2600" dirty="0">
                <a:latin typeface="Verdana" panose="020B0604030504040204" pitchFamily="34" charset="0"/>
                <a:ea typeface="Verdana" panose="020B0604030504040204" pitchFamily="34" charset="0"/>
              </a:rPr>
              <a:t>	</a:t>
            </a:r>
            <a:endParaRPr lang="es-CL" sz="2600" b="1" dirty="0">
              <a:latin typeface="Verdana" panose="020B0604030504040204" pitchFamily="34" charset="0"/>
              <a:ea typeface="Verdana" panose="020B0604030504040204" pitchFamily="34" charset="0"/>
            </a:endParaRPr>
          </a:p>
          <a:p>
            <a:pPr marL="0" indent="0" algn="just">
              <a:buNone/>
            </a:pPr>
            <a:endParaRPr lang="es-CL" dirty="0"/>
          </a:p>
          <a:p>
            <a:pPr marL="0" indent="0" algn="just">
              <a:buNone/>
            </a:pPr>
            <a:endParaRPr lang="es-CL" dirty="0"/>
          </a:p>
        </p:txBody>
      </p:sp>
    </p:spTree>
    <p:extLst>
      <p:ext uri="{BB962C8B-B14F-4D97-AF65-F5344CB8AC3E}">
        <p14:creationId xmlns:p14="http://schemas.microsoft.com/office/powerpoint/2010/main" val="195554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B68E109B-DEB2-0D49-B134-C03DC1649ADD}"/>
              </a:ext>
            </a:extLst>
          </p:cNvPr>
          <p:cNvSpPr>
            <a:spLocks noGrp="1"/>
          </p:cNvSpPr>
          <p:nvPr>
            <p:ph idx="1"/>
          </p:nvPr>
        </p:nvSpPr>
        <p:spPr>
          <a:xfrm>
            <a:off x="785446" y="234462"/>
            <a:ext cx="10568354" cy="6265984"/>
          </a:xfrm>
        </p:spPr>
        <p:txBody>
          <a:bodyPr>
            <a:normAutofit fontScale="25000" lnSpcReduction="20000"/>
          </a:bodyPr>
          <a:lstStyle/>
          <a:p>
            <a:pPr marL="0" indent="0" algn="just">
              <a:lnSpc>
                <a:spcPct val="120000"/>
              </a:lnSpc>
              <a:buNone/>
            </a:pPr>
            <a:r>
              <a:rPr lang="es-CL" sz="7200" b="1" u="sng" dirty="0">
                <a:latin typeface="Verdana" panose="020B0604030504040204" pitchFamily="34" charset="0"/>
                <a:ea typeface="Verdana" panose="020B0604030504040204" pitchFamily="34" charset="0"/>
              </a:rPr>
              <a:t>Problema</a:t>
            </a:r>
            <a:r>
              <a:rPr lang="es-CL" sz="7200" dirty="0">
                <a:latin typeface="Verdana" panose="020B0604030504040204" pitchFamily="34" charset="0"/>
                <a:ea typeface="Verdana" panose="020B0604030504040204" pitchFamily="34" charset="0"/>
              </a:rPr>
              <a:t>: Iteraciones durante la tramitación del permiso que retrasan su plazo de aprobación y altas tasas de rechazo en permisos de mayor complejidad. </a:t>
            </a:r>
          </a:p>
          <a:p>
            <a:pPr marL="0" indent="0" algn="just">
              <a:lnSpc>
                <a:spcPct val="120000"/>
              </a:lnSpc>
              <a:buNone/>
            </a:pPr>
            <a:endParaRPr lang="es-CL" sz="7200" b="1" u="sng" dirty="0">
              <a:latin typeface="Verdana" panose="020B0604030504040204" pitchFamily="34" charset="0"/>
              <a:ea typeface="Verdana" panose="020B0604030504040204" pitchFamily="34" charset="0"/>
            </a:endParaRPr>
          </a:p>
          <a:p>
            <a:pPr marL="0" indent="0" algn="just">
              <a:lnSpc>
                <a:spcPct val="120000"/>
              </a:lnSpc>
              <a:buNone/>
            </a:pPr>
            <a:r>
              <a:rPr lang="es-CL" sz="7200" b="1" dirty="0">
                <a:latin typeface="Verdana" panose="020B0604030504040204" pitchFamily="34" charset="0"/>
                <a:ea typeface="Verdana" panose="020B0604030504040204" pitchFamily="34" charset="0"/>
              </a:rPr>
              <a:t>Recomendación:</a:t>
            </a:r>
            <a:r>
              <a:rPr lang="es-CL" sz="7200" dirty="0">
                <a:latin typeface="Verdana" panose="020B0604030504040204" pitchFamily="34" charset="0"/>
                <a:ea typeface="Verdana" panose="020B0604030504040204" pitchFamily="34" charset="0"/>
              </a:rPr>
              <a:t> Generar un modelo de gobernanza para permisos de mayor complejidad, enfocado la transparencia, rendición de cuentas y predictibilidad de los procesos de evaluación de permisos complejos (Modelo FAST 41 EEUU).</a:t>
            </a:r>
          </a:p>
          <a:p>
            <a:pPr marL="0" indent="0" algn="just">
              <a:lnSpc>
                <a:spcPct val="120000"/>
              </a:lnSpc>
              <a:buNone/>
            </a:pPr>
            <a:r>
              <a:rPr lang="es-CL" sz="7200" dirty="0">
                <a:latin typeface="Verdana" panose="020B0604030504040204" pitchFamily="34" charset="0"/>
                <a:ea typeface="Verdana" panose="020B0604030504040204" pitchFamily="34" charset="0"/>
              </a:rPr>
              <a:t>Elementos centrales:</a:t>
            </a:r>
          </a:p>
          <a:p>
            <a:pPr marL="0" indent="0" algn="just">
              <a:lnSpc>
                <a:spcPct val="120000"/>
              </a:lnSpc>
              <a:buNone/>
            </a:pPr>
            <a:r>
              <a:rPr lang="es-CL" sz="7200" dirty="0">
                <a:latin typeface="Verdana" panose="020B0604030504040204" pitchFamily="34" charset="0"/>
                <a:ea typeface="Verdana" panose="020B0604030504040204" pitchFamily="34" charset="0"/>
              </a:rPr>
              <a:t>- Sistematización y </a:t>
            </a:r>
            <a:r>
              <a:rPr lang="es-CL" sz="7200" dirty="0" err="1">
                <a:latin typeface="Verdana" panose="020B0604030504040204" pitchFamily="34" charset="0"/>
                <a:ea typeface="Verdana" panose="020B0604030504040204" pitchFamily="34" charset="0"/>
              </a:rPr>
              <a:t>disponibilización</a:t>
            </a:r>
            <a:r>
              <a:rPr lang="es-CL" sz="7200" dirty="0">
                <a:latin typeface="Verdana" panose="020B0604030504040204" pitchFamily="34" charset="0"/>
                <a:ea typeface="Verdana" panose="020B0604030504040204" pitchFamily="34" charset="0"/>
              </a:rPr>
              <a:t> de información relativa al comportamiento de permisos</a:t>
            </a:r>
          </a:p>
          <a:p>
            <a:pPr algn="just">
              <a:lnSpc>
                <a:spcPct val="120000"/>
              </a:lnSpc>
              <a:buFontTx/>
              <a:buChar char="-"/>
            </a:pPr>
            <a:r>
              <a:rPr lang="es-CL" sz="7200" dirty="0">
                <a:latin typeface="Verdana" panose="020B0604030504040204" pitchFamily="34" charset="0"/>
                <a:ea typeface="Verdana" panose="020B0604030504040204" pitchFamily="34" charset="0"/>
              </a:rPr>
              <a:t>Modelo de planificación conjunta entre titular y servicio público del proceso de tramitación de permisos (</a:t>
            </a:r>
            <a:r>
              <a:rPr lang="es-CL" sz="7200" dirty="0" err="1">
                <a:latin typeface="Verdana" panose="020B0604030504040204" pitchFamily="34" charset="0"/>
                <a:ea typeface="Verdana" panose="020B0604030504040204" pitchFamily="34" charset="0"/>
              </a:rPr>
              <a:t>TdR</a:t>
            </a:r>
            <a:r>
              <a:rPr lang="es-CL" sz="7200" dirty="0">
                <a:latin typeface="Verdana" panose="020B0604030504040204" pitchFamily="34" charset="0"/>
                <a:ea typeface="Verdana" panose="020B0604030504040204" pitchFamily="34" charset="0"/>
              </a:rPr>
              <a:t>), en relación a alcance, información requerida y plazos posibles. </a:t>
            </a:r>
          </a:p>
          <a:p>
            <a:pPr algn="just">
              <a:lnSpc>
                <a:spcPct val="120000"/>
              </a:lnSpc>
              <a:buFontTx/>
              <a:buChar char="-"/>
            </a:pPr>
            <a:r>
              <a:rPr lang="es-CL" sz="7200" dirty="0">
                <a:latin typeface="Verdana" panose="020B0604030504040204" pitchFamily="34" charset="0"/>
                <a:ea typeface="Verdana" panose="020B0604030504040204" pitchFamily="34" charset="0"/>
              </a:rPr>
              <a:t>Trazabilidad de la tramitación al interior del servicio público</a:t>
            </a:r>
          </a:p>
          <a:p>
            <a:pPr algn="just">
              <a:lnSpc>
                <a:spcPct val="120000"/>
              </a:lnSpc>
              <a:buFontTx/>
              <a:buChar char="-"/>
            </a:pPr>
            <a:r>
              <a:rPr lang="es-CL" sz="7200" dirty="0">
                <a:latin typeface="Verdana" panose="020B0604030504040204" pitchFamily="34" charset="0"/>
                <a:ea typeface="Verdana" panose="020B0604030504040204" pitchFamily="34" charset="0"/>
              </a:rPr>
              <a:t>Potestades de coordinación con los servicios públicos involucrados y de seguimiento de los acuerdos tomados, los cuales, si bien no son vinculantes, generan la obligación de informar en caso de incumplimiento</a:t>
            </a:r>
          </a:p>
          <a:p>
            <a:pPr marL="0" indent="0" algn="just">
              <a:lnSpc>
                <a:spcPct val="120000"/>
              </a:lnSpc>
              <a:buNone/>
            </a:pPr>
            <a:endParaRPr lang="es-CL" sz="7200" b="1" dirty="0">
              <a:latin typeface="Verdana" panose="020B0604030504040204" pitchFamily="34" charset="0"/>
              <a:ea typeface="Verdana" panose="020B0604030504040204" pitchFamily="34" charset="0"/>
            </a:endParaRPr>
          </a:p>
          <a:p>
            <a:pPr marL="0" indent="0" algn="just">
              <a:lnSpc>
                <a:spcPct val="120000"/>
              </a:lnSpc>
              <a:buNone/>
            </a:pPr>
            <a:r>
              <a:rPr lang="es-CL" sz="7200" b="1" dirty="0">
                <a:latin typeface="Verdana" panose="020B0604030504040204" pitchFamily="34" charset="0"/>
                <a:ea typeface="Verdana" panose="020B0604030504040204" pitchFamily="34" charset="0"/>
              </a:rPr>
              <a:t>Implementación:</a:t>
            </a:r>
            <a:r>
              <a:rPr lang="es-CL" sz="7200" dirty="0">
                <a:latin typeface="Verdana" panose="020B0604030504040204" pitchFamily="34" charset="0"/>
                <a:ea typeface="Verdana" panose="020B0604030504040204" pitchFamily="34" charset="0"/>
              </a:rPr>
              <a:t> reglamentaria</a:t>
            </a:r>
          </a:p>
          <a:p>
            <a:pPr>
              <a:buFontTx/>
              <a:buChar char="-"/>
            </a:pPr>
            <a:endParaRPr lang="es-CL" dirty="0"/>
          </a:p>
        </p:txBody>
      </p:sp>
    </p:spTree>
    <p:extLst>
      <p:ext uri="{BB962C8B-B14F-4D97-AF65-F5344CB8AC3E}">
        <p14:creationId xmlns:p14="http://schemas.microsoft.com/office/powerpoint/2010/main" val="2514551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BF3D86-6698-9F1C-8B05-53AD535158B0}"/>
              </a:ext>
            </a:extLst>
          </p:cNvPr>
          <p:cNvSpPr>
            <a:spLocks noGrp="1"/>
          </p:cNvSpPr>
          <p:nvPr>
            <p:ph idx="1"/>
          </p:nvPr>
        </p:nvSpPr>
        <p:spPr>
          <a:xfrm>
            <a:off x="838200" y="278860"/>
            <a:ext cx="10515600" cy="6264611"/>
          </a:xfrm>
        </p:spPr>
        <p:txBody>
          <a:bodyPr>
            <a:noAutofit/>
          </a:bodyPr>
          <a:lstStyle/>
          <a:p>
            <a:pPr marL="0" indent="0">
              <a:lnSpc>
                <a:spcPct val="120000"/>
              </a:lnSpc>
              <a:buNone/>
            </a:pPr>
            <a:r>
              <a:rPr lang="es-CL" sz="1800" b="1" u="sng" dirty="0">
                <a:latin typeface="Verdana" panose="020B0604030504040204" pitchFamily="34" charset="0"/>
                <a:ea typeface="Verdana" panose="020B0604030504040204" pitchFamily="34" charset="0"/>
              </a:rPr>
              <a:t>Problema</a:t>
            </a:r>
            <a:r>
              <a:rPr lang="es-CL" sz="1800" dirty="0">
                <a:latin typeface="Verdana" panose="020B0604030504040204" pitchFamily="34" charset="0"/>
                <a:ea typeface="Verdana" panose="020B0604030504040204" pitchFamily="34" charset="0"/>
              </a:rPr>
              <a:t>: extensos plazos de tramitación en permisos de mayor complejidad</a:t>
            </a:r>
          </a:p>
          <a:p>
            <a:pPr marL="0" indent="0" algn="just">
              <a:lnSpc>
                <a:spcPct val="120000"/>
              </a:lnSpc>
              <a:buNone/>
            </a:pPr>
            <a:endParaRPr lang="es-CL" sz="1800" b="1" u="sng" dirty="0">
              <a:latin typeface="Verdana" panose="020B0604030504040204" pitchFamily="34" charset="0"/>
              <a:ea typeface="Verdana" panose="020B0604030504040204" pitchFamily="34" charset="0"/>
            </a:endParaRPr>
          </a:p>
          <a:p>
            <a:pPr marL="0" indent="0" algn="just">
              <a:lnSpc>
                <a:spcPct val="120000"/>
              </a:lnSpc>
              <a:buNone/>
            </a:pPr>
            <a:r>
              <a:rPr lang="es-CL" sz="1800" b="1" dirty="0">
                <a:latin typeface="Verdana" panose="020B0604030504040204" pitchFamily="34" charset="0"/>
                <a:ea typeface="Verdana" panose="020B0604030504040204" pitchFamily="34" charset="0"/>
              </a:rPr>
              <a:t>Recomendación: </a:t>
            </a:r>
            <a:r>
              <a:rPr lang="es-CL" sz="1800" dirty="0">
                <a:latin typeface="Verdana" panose="020B0604030504040204" pitchFamily="34" charset="0"/>
                <a:ea typeface="Verdana" panose="020B0604030504040204" pitchFamily="34" charset="0"/>
              </a:rPr>
              <a:t>fomentar y extender el uso de mecanismos de traspaso de costo al usuario que permitan facilitar el proceso de revisión interno por parte del servicio, tomando como base una o más de las experiencias ya existentes en Chile: en la DGA (modelo de </a:t>
            </a:r>
            <a:r>
              <a:rPr lang="es-CL" sz="1800" dirty="0" err="1">
                <a:latin typeface="Verdana" panose="020B0604030504040204" pitchFamily="34" charset="0"/>
                <a:ea typeface="Verdana" panose="020B0604030504040204" pitchFamily="34" charset="0"/>
              </a:rPr>
              <a:t>pre-revisión</a:t>
            </a:r>
            <a:r>
              <a:rPr lang="es-CL" sz="1800" dirty="0">
                <a:latin typeface="Verdana" panose="020B0604030504040204" pitchFamily="34" charset="0"/>
                <a:ea typeface="Verdana" panose="020B0604030504040204" pitchFamily="34" charset="0"/>
              </a:rPr>
              <a:t>), SEC (modelo de certificadores autorizados), SMA (modelo entidades de certificación). </a:t>
            </a:r>
          </a:p>
          <a:p>
            <a:pPr marL="0" indent="0" algn="just">
              <a:lnSpc>
                <a:spcPct val="120000"/>
              </a:lnSpc>
              <a:buNone/>
            </a:pPr>
            <a:r>
              <a:rPr lang="es-CL" sz="1800" dirty="0">
                <a:latin typeface="Verdana" panose="020B0604030504040204" pitchFamily="34" charset="0"/>
                <a:ea typeface="Verdana" panose="020B0604030504040204" pitchFamily="34" charset="0"/>
              </a:rPr>
              <a:t>En cualquiera de las modalidades a utilizar, se deberán resolver al menos, los siguientes aspectos:</a:t>
            </a:r>
          </a:p>
          <a:p>
            <a:pPr marL="0" lvl="1" indent="0" algn="just">
              <a:lnSpc>
                <a:spcPct val="120000"/>
              </a:lnSpc>
              <a:spcBef>
                <a:spcPts val="1000"/>
              </a:spcBef>
              <a:buNone/>
            </a:pPr>
            <a:r>
              <a:rPr lang="es-CL" sz="1800" dirty="0">
                <a:latin typeface="Verdana" panose="020B0604030504040204" pitchFamily="34" charset="0"/>
                <a:ea typeface="Verdana" panose="020B0604030504040204" pitchFamily="34" charset="0"/>
              </a:rPr>
              <a:t>- Barreras de entrada</a:t>
            </a:r>
          </a:p>
          <a:p>
            <a:pPr marL="0" lvl="1" indent="0" algn="just">
              <a:lnSpc>
                <a:spcPct val="120000"/>
              </a:lnSpc>
              <a:spcBef>
                <a:spcPts val="1000"/>
              </a:spcBef>
              <a:buNone/>
            </a:pPr>
            <a:r>
              <a:rPr lang="es-CL" sz="1800" dirty="0">
                <a:latin typeface="Verdana" panose="020B0604030504040204" pitchFamily="34" charset="0"/>
                <a:ea typeface="Verdana" panose="020B0604030504040204" pitchFamily="34" charset="0"/>
              </a:rPr>
              <a:t>- Predeterminar estructura de las tareas a desarrollar</a:t>
            </a:r>
          </a:p>
          <a:p>
            <a:pPr marL="0" lvl="1" indent="0" algn="just">
              <a:lnSpc>
                <a:spcPct val="120000"/>
              </a:lnSpc>
              <a:spcBef>
                <a:spcPts val="1000"/>
              </a:spcBef>
              <a:buNone/>
            </a:pPr>
            <a:r>
              <a:rPr lang="es-CL" sz="1800" dirty="0">
                <a:latin typeface="Verdana" panose="020B0604030504040204" pitchFamily="34" charset="0"/>
                <a:ea typeface="Verdana" panose="020B0604030504040204" pitchFamily="34" charset="0"/>
              </a:rPr>
              <a:t>- Mecanismos claros y expeditos de sanción, y </a:t>
            </a:r>
          </a:p>
          <a:p>
            <a:pPr marL="0" lvl="1" indent="0" algn="just">
              <a:lnSpc>
                <a:spcPct val="120000"/>
              </a:lnSpc>
              <a:spcBef>
                <a:spcPts val="1000"/>
              </a:spcBef>
              <a:buNone/>
            </a:pPr>
            <a:r>
              <a:rPr lang="es-CL" sz="1800" dirty="0">
                <a:latin typeface="Verdana" panose="020B0604030504040204" pitchFamily="34" charset="0"/>
                <a:ea typeface="Verdana" panose="020B0604030504040204" pitchFamily="34" charset="0"/>
              </a:rPr>
              <a:t>- Sistemas de calificaciones públicos</a:t>
            </a:r>
          </a:p>
          <a:p>
            <a:pPr marL="0" indent="0" algn="just">
              <a:lnSpc>
                <a:spcPct val="120000"/>
              </a:lnSpc>
              <a:buNone/>
            </a:pPr>
            <a:endParaRPr lang="es-CL" sz="1800" b="1" dirty="0">
              <a:latin typeface="Verdana" panose="020B0604030504040204" pitchFamily="34" charset="0"/>
              <a:ea typeface="Verdana" panose="020B0604030504040204" pitchFamily="34" charset="0"/>
            </a:endParaRPr>
          </a:p>
          <a:p>
            <a:pPr marL="0" indent="0" algn="just">
              <a:lnSpc>
                <a:spcPct val="120000"/>
              </a:lnSpc>
              <a:buNone/>
            </a:pPr>
            <a:r>
              <a:rPr lang="es-CL" sz="1800" b="1" dirty="0">
                <a:latin typeface="Verdana" panose="020B0604030504040204" pitchFamily="34" charset="0"/>
                <a:ea typeface="Verdana" panose="020B0604030504040204" pitchFamily="34" charset="0"/>
              </a:rPr>
              <a:t>Implementación:</a:t>
            </a:r>
            <a:r>
              <a:rPr lang="es-CL" sz="1800" dirty="0">
                <a:latin typeface="Verdana" panose="020B0604030504040204" pitchFamily="34" charset="0"/>
                <a:ea typeface="Verdana" panose="020B0604030504040204" pitchFamily="34" charset="0"/>
              </a:rPr>
              <a:t> reglamentaria</a:t>
            </a:r>
          </a:p>
        </p:txBody>
      </p:sp>
    </p:spTree>
    <p:extLst>
      <p:ext uri="{BB962C8B-B14F-4D97-AF65-F5344CB8AC3E}">
        <p14:creationId xmlns:p14="http://schemas.microsoft.com/office/powerpoint/2010/main" val="379661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CC66C8-374F-9F9F-3CC0-5FC182CA6860}"/>
              </a:ext>
            </a:extLst>
          </p:cNvPr>
          <p:cNvSpPr>
            <a:spLocks noGrp="1"/>
          </p:cNvSpPr>
          <p:nvPr>
            <p:ph idx="1"/>
          </p:nvPr>
        </p:nvSpPr>
        <p:spPr>
          <a:xfrm>
            <a:off x="838200" y="627185"/>
            <a:ext cx="10515600" cy="5549778"/>
          </a:xfrm>
        </p:spPr>
        <p:txBody>
          <a:bodyPr>
            <a:normAutofit fontScale="92500" lnSpcReduction="20000"/>
          </a:bodyPr>
          <a:lstStyle/>
          <a:p>
            <a:pPr marL="0" indent="0">
              <a:lnSpc>
                <a:spcPct val="150000"/>
              </a:lnSpc>
              <a:spcBef>
                <a:spcPts val="0"/>
              </a:spcBef>
              <a:buNone/>
            </a:pPr>
            <a:r>
              <a:rPr lang="es-CL" sz="1800" b="1" u="sng" dirty="0">
                <a:latin typeface="Verdana" panose="020B0604030504040204" pitchFamily="34" charset="0"/>
                <a:ea typeface="Verdana" panose="020B0604030504040204" pitchFamily="34" charset="0"/>
              </a:rPr>
              <a:t>Problema</a:t>
            </a:r>
            <a:r>
              <a:rPr lang="es-CL" sz="1800" dirty="0">
                <a:latin typeface="Verdana" panose="020B0604030504040204" pitchFamily="34" charset="0"/>
                <a:ea typeface="Verdana" panose="020B0604030504040204" pitchFamily="34" charset="0"/>
              </a:rPr>
              <a:t>: alto número de permisos involucrados en el proceso de inversión y alta intensidad de uso</a:t>
            </a:r>
          </a:p>
          <a:p>
            <a:pPr>
              <a:lnSpc>
                <a:spcPct val="150000"/>
              </a:lnSpc>
              <a:spcBef>
                <a:spcPts val="0"/>
              </a:spcBef>
            </a:pPr>
            <a:endParaRPr lang="es-CL" sz="1800" dirty="0">
              <a:latin typeface="Verdana" panose="020B0604030504040204" pitchFamily="34" charset="0"/>
              <a:ea typeface="Verdana" panose="020B0604030504040204" pitchFamily="34" charset="0"/>
            </a:endParaRPr>
          </a:p>
          <a:p>
            <a:pPr marL="0" indent="0">
              <a:lnSpc>
                <a:spcPct val="150000"/>
              </a:lnSpc>
              <a:spcBef>
                <a:spcPts val="0"/>
              </a:spcBef>
              <a:buNone/>
            </a:pPr>
            <a:r>
              <a:rPr lang="es-CL" sz="1800" b="1" dirty="0">
                <a:latin typeface="Verdana" panose="020B0604030504040204" pitchFamily="34" charset="0"/>
                <a:ea typeface="Verdana" panose="020B0604030504040204" pitchFamily="34" charset="0"/>
              </a:rPr>
              <a:t>Recomendación:</a:t>
            </a:r>
            <a:r>
              <a:rPr lang="es-CL" sz="1800" dirty="0">
                <a:latin typeface="Verdana" panose="020B0604030504040204" pitchFamily="34" charset="0"/>
                <a:ea typeface="Verdana" panose="020B0604030504040204" pitchFamily="34" charset="0"/>
              </a:rPr>
              <a:t> desarrollar una revisión con los servicios sectoriales enfocada en realizar un levantamiento de los permisos existentes, de manera de definir, a nivel sectorial, la pertinencia de incorporar alguno de los siguientes mecanismos:</a:t>
            </a:r>
          </a:p>
          <a:p>
            <a:pPr lvl="1">
              <a:lnSpc>
                <a:spcPct val="150000"/>
              </a:lnSpc>
              <a:spcBef>
                <a:spcPts val="0"/>
              </a:spcBef>
            </a:pPr>
            <a:r>
              <a:rPr lang="es-CL" sz="1800" dirty="0">
                <a:latin typeface="Verdana" panose="020B0604030504040204" pitchFamily="34" charset="0"/>
                <a:ea typeface="Verdana" panose="020B0604030504040204" pitchFamily="34" charset="0"/>
              </a:rPr>
              <a:t>Definir umbrales de riesgo para su aplicación (en principio los clasificados con objeto de protección asociado al medio ambiente y sanitario), convirtiendo a aquellos de riesgo bajo en declaraciones (se exime el control </a:t>
            </a:r>
            <a:r>
              <a:rPr lang="es-CL" sz="1800" i="1" dirty="0">
                <a:latin typeface="Verdana" panose="020B0604030504040204" pitchFamily="34" charset="0"/>
                <a:ea typeface="Verdana" panose="020B0604030504040204" pitchFamily="34" charset="0"/>
              </a:rPr>
              <a:t>ex ante</a:t>
            </a:r>
            <a:r>
              <a:rPr lang="es-CL" sz="1800" dirty="0">
                <a:latin typeface="Verdana" panose="020B0604030504040204" pitchFamily="34" charset="0"/>
                <a:ea typeface="Verdana" panose="020B0604030504040204" pitchFamily="34" charset="0"/>
              </a:rPr>
              <a:t>)</a:t>
            </a:r>
          </a:p>
          <a:p>
            <a:pPr lvl="1">
              <a:lnSpc>
                <a:spcPct val="150000"/>
              </a:lnSpc>
              <a:spcBef>
                <a:spcPts val="0"/>
              </a:spcBef>
            </a:pPr>
            <a:r>
              <a:rPr lang="es-CL" sz="1800" dirty="0">
                <a:latin typeface="Verdana" panose="020B0604030504040204" pitchFamily="34" charset="0"/>
                <a:ea typeface="Verdana" panose="020B0604030504040204" pitchFamily="34" charset="0"/>
              </a:rPr>
              <a:t>Respecto de permisos clasificados como duales, incorporar la posibilidad de no requerir etapa de recepción en caso de que se implementen mecanismos técnicos que permitan realizar el control remoto de la actividad (</a:t>
            </a:r>
            <a:r>
              <a:rPr lang="es-CL" sz="1800" dirty="0" err="1">
                <a:latin typeface="Verdana" panose="020B0604030504040204" pitchFamily="34" charset="0"/>
                <a:ea typeface="Verdana" panose="020B0604030504040204" pitchFamily="34" charset="0"/>
              </a:rPr>
              <a:t>ej</a:t>
            </a:r>
            <a:r>
              <a:rPr lang="es-CL" sz="1800" dirty="0">
                <a:latin typeface="Verdana" panose="020B0604030504040204" pitchFamily="34" charset="0"/>
                <a:ea typeface="Verdana" panose="020B0604030504040204" pitchFamily="34" charset="0"/>
              </a:rPr>
              <a:t>: modelo BIM)</a:t>
            </a:r>
          </a:p>
          <a:p>
            <a:pPr lvl="1">
              <a:lnSpc>
                <a:spcPct val="150000"/>
              </a:lnSpc>
              <a:spcBef>
                <a:spcPts val="0"/>
              </a:spcBef>
            </a:pPr>
            <a:r>
              <a:rPr lang="es-CL" sz="1800" dirty="0">
                <a:latin typeface="Verdana" panose="020B0604030504040204" pitchFamily="34" charset="0"/>
                <a:ea typeface="Verdana" panose="020B0604030504040204" pitchFamily="34" charset="0"/>
              </a:rPr>
              <a:t>Incorporar opción de otorgar cauciones para autorizaciones de funcionamiento provisorio sujetas a fiscalización posterior </a:t>
            </a:r>
          </a:p>
          <a:p>
            <a:pPr>
              <a:lnSpc>
                <a:spcPct val="150000"/>
              </a:lnSpc>
              <a:spcBef>
                <a:spcPts val="0"/>
              </a:spcBef>
            </a:pPr>
            <a:endParaRPr lang="es-CL" sz="1800" dirty="0">
              <a:latin typeface="Verdana" panose="020B0604030504040204" pitchFamily="34" charset="0"/>
              <a:ea typeface="Verdana" panose="020B0604030504040204" pitchFamily="34" charset="0"/>
            </a:endParaRPr>
          </a:p>
          <a:p>
            <a:pPr marL="0" indent="0">
              <a:lnSpc>
                <a:spcPct val="150000"/>
              </a:lnSpc>
              <a:spcBef>
                <a:spcPts val="0"/>
              </a:spcBef>
              <a:buNone/>
            </a:pPr>
            <a:r>
              <a:rPr lang="es-CL" sz="1800" b="1" dirty="0">
                <a:latin typeface="Verdana" panose="020B0604030504040204" pitchFamily="34" charset="0"/>
                <a:ea typeface="Verdana" panose="020B0604030504040204" pitchFamily="34" charset="0"/>
              </a:rPr>
              <a:t>Implementación:</a:t>
            </a:r>
            <a:r>
              <a:rPr lang="es-CL" sz="1800" dirty="0">
                <a:latin typeface="Verdana" panose="020B0604030504040204" pitchFamily="34" charset="0"/>
                <a:ea typeface="Verdana" panose="020B0604030504040204" pitchFamily="34" charset="0"/>
              </a:rPr>
              <a:t> legal/reglamentaria</a:t>
            </a:r>
          </a:p>
          <a:p>
            <a:endParaRPr lang="es-CL" dirty="0"/>
          </a:p>
        </p:txBody>
      </p:sp>
    </p:spTree>
    <p:extLst>
      <p:ext uri="{BB962C8B-B14F-4D97-AF65-F5344CB8AC3E}">
        <p14:creationId xmlns:p14="http://schemas.microsoft.com/office/powerpoint/2010/main" val="385984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13558-2875-2751-644A-EC83E4CA9723}"/>
              </a:ext>
            </a:extLst>
          </p:cNvPr>
          <p:cNvSpPr>
            <a:spLocks noGrp="1"/>
          </p:cNvSpPr>
          <p:nvPr>
            <p:ph type="title"/>
          </p:nvPr>
        </p:nvSpPr>
        <p:spPr/>
        <p:txBody>
          <a:bodyPr>
            <a:normAutofit/>
          </a:bodyPr>
          <a:lstStyle/>
          <a:p>
            <a:r>
              <a:rPr lang="es-CL" sz="3600" b="1" dirty="0">
                <a:solidFill>
                  <a:schemeClr val="accent2">
                    <a:lumMod val="75000"/>
                  </a:schemeClr>
                </a:solidFill>
                <a:latin typeface="Verdana" panose="020B0604030504040204" pitchFamily="34" charset="0"/>
                <a:ea typeface="Verdana" panose="020B0604030504040204" pitchFamily="34" charset="0"/>
                <a:cs typeface="Arial" panose="020B0604020202020204" pitchFamily="34" charset="0"/>
              </a:rPr>
              <a:t>Alcance</a:t>
            </a:r>
          </a:p>
        </p:txBody>
      </p:sp>
      <p:pic>
        <p:nvPicPr>
          <p:cNvPr id="11" name="Imagen 10">
            <a:extLst>
              <a:ext uri="{FF2B5EF4-FFF2-40B4-BE49-F238E27FC236}">
                <a16:creationId xmlns:a16="http://schemas.microsoft.com/office/drawing/2014/main" id="{D145A021-5ED6-DFBE-B29D-E83406B9D247}"/>
              </a:ext>
            </a:extLst>
          </p:cNvPr>
          <p:cNvPicPr>
            <a:picLocks noChangeAspect="1"/>
          </p:cNvPicPr>
          <p:nvPr/>
        </p:nvPicPr>
        <p:blipFill>
          <a:blip r:embed="rId2"/>
          <a:stretch>
            <a:fillRect/>
          </a:stretch>
        </p:blipFill>
        <p:spPr>
          <a:xfrm>
            <a:off x="838200" y="1714039"/>
            <a:ext cx="10618372" cy="3463441"/>
          </a:xfrm>
          <a:prstGeom prst="rect">
            <a:avLst/>
          </a:prstGeom>
        </p:spPr>
      </p:pic>
    </p:spTree>
    <p:extLst>
      <p:ext uri="{BB962C8B-B14F-4D97-AF65-F5344CB8AC3E}">
        <p14:creationId xmlns:p14="http://schemas.microsoft.com/office/powerpoint/2010/main" val="21024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1FFE5-E0CF-D03D-D1F2-B61DF910EFC4}"/>
              </a:ext>
            </a:extLst>
          </p:cNvPr>
          <p:cNvSpPr>
            <a:spLocks noGrp="1"/>
          </p:cNvSpPr>
          <p:nvPr>
            <p:ph type="title"/>
          </p:nvPr>
        </p:nvSpPr>
        <p:spPr>
          <a:xfrm>
            <a:off x="773408" y="439614"/>
            <a:ext cx="3616913" cy="5404339"/>
          </a:xfrm>
        </p:spPr>
        <p:txBody>
          <a:bodyPr vert="horz" lIns="91440" tIns="45720" rIns="91440" bIns="45720" rtlCol="0" anchor="b">
            <a:noAutofit/>
          </a:bodyPr>
          <a:lstStyle/>
          <a:p>
            <a:pPr algn="ctr"/>
            <a:r>
              <a:rPr lang="en-US" sz="2400" b="1" dirty="0">
                <a:solidFill>
                  <a:schemeClr val="accent2">
                    <a:lumMod val="75000"/>
                  </a:schemeClr>
                </a:solidFill>
                <a:latin typeface="Verdana" panose="020B0604030504040204" pitchFamily="34" charset="0"/>
                <a:ea typeface="Verdana" panose="020B0604030504040204" pitchFamily="34" charset="0"/>
              </a:rPr>
              <a:t>Mirada General:</a:t>
            </a:r>
            <a:br>
              <a:rPr lang="en-US" sz="2400" b="1" dirty="0">
                <a:solidFill>
                  <a:schemeClr val="accent2">
                    <a:lumMod val="75000"/>
                  </a:schemeClr>
                </a:solidFill>
                <a:latin typeface="Verdana" panose="020B0604030504040204" pitchFamily="34" charset="0"/>
                <a:ea typeface="Verdana" panose="020B0604030504040204" pitchFamily="34" charset="0"/>
              </a:rPr>
            </a:br>
            <a:r>
              <a:rPr lang="en-US" sz="2400" b="1" dirty="0">
                <a:solidFill>
                  <a:schemeClr val="accent2">
                    <a:lumMod val="75000"/>
                  </a:schemeClr>
                </a:solidFill>
                <a:latin typeface="Verdana" panose="020B0604030504040204" pitchFamily="34" charset="0"/>
                <a:ea typeface="Verdana" panose="020B0604030504040204" pitchFamily="34" charset="0"/>
              </a:rPr>
              <a:t> </a:t>
            </a:r>
            <a:br>
              <a:rPr lang="en-US" sz="2400" b="1" dirty="0">
                <a:solidFill>
                  <a:schemeClr val="accent2">
                    <a:lumMod val="75000"/>
                  </a:schemeClr>
                </a:solidFill>
                <a:latin typeface="Verdana" panose="020B0604030504040204" pitchFamily="34" charset="0"/>
                <a:ea typeface="Verdana" panose="020B0604030504040204" pitchFamily="34" charset="0"/>
              </a:rPr>
            </a:br>
            <a:r>
              <a:rPr lang="en-US" sz="2000" b="1" dirty="0">
                <a:solidFill>
                  <a:schemeClr val="accent2">
                    <a:lumMod val="75000"/>
                  </a:schemeClr>
                </a:solidFill>
                <a:latin typeface="Verdana" panose="020B0604030504040204" pitchFamily="34" charset="0"/>
                <a:ea typeface="Verdana" panose="020B0604030504040204" pitchFamily="34" charset="0"/>
              </a:rPr>
              <a:t>- </a:t>
            </a:r>
            <a:r>
              <a:rPr lang="en-US" sz="2000" b="1" dirty="0">
                <a:latin typeface="Verdana" panose="020B0604030504040204" pitchFamily="34" charset="0"/>
                <a:ea typeface="Verdana" panose="020B0604030504040204" pitchFamily="34" charset="0"/>
              </a:rPr>
              <a:t>Conjunto </a:t>
            </a:r>
            <a:r>
              <a:rPr lang="es-CL" sz="2000" b="1" dirty="0">
                <a:latin typeface="Verdana" panose="020B0604030504040204" pitchFamily="34" charset="0"/>
                <a:ea typeface="Verdana" panose="020B0604030504040204" pitchFamily="34" charset="0"/>
              </a:rPr>
              <a:t>inorgánico</a:t>
            </a:r>
            <a:br>
              <a:rPr lang="en-US" sz="2000" b="1" dirty="0">
                <a:latin typeface="Verdana" panose="020B0604030504040204" pitchFamily="34" charset="0"/>
                <a:ea typeface="Verdana" panose="020B0604030504040204" pitchFamily="34" charset="0"/>
              </a:rPr>
            </a:b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- 434 </a:t>
            </a:r>
            <a:r>
              <a:rPr lang="es-CL" sz="2000" b="1" dirty="0">
                <a:latin typeface="Verdana" panose="020B0604030504040204" pitchFamily="34" charset="0"/>
                <a:ea typeface="Verdana" panose="020B0604030504040204" pitchFamily="34" charset="0"/>
              </a:rPr>
              <a:t>trámites</a:t>
            </a:r>
            <a:r>
              <a:rPr lang="en-US" sz="2000" b="1"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a:t>
            </a:r>
            <a:r>
              <a:rPr lang="es-CL" sz="2000" noProof="1">
                <a:latin typeface="Verdana" panose="020B0604030504040204" pitchFamily="34" charset="0"/>
                <a:ea typeface="Verdana" panose="020B0604030504040204" pitchFamily="34" charset="0"/>
              </a:rPr>
              <a:t>avisos</a:t>
            </a:r>
            <a:r>
              <a:rPr lang="en-US" sz="2000" dirty="0">
                <a:latin typeface="Verdana" panose="020B0604030504040204" pitchFamily="34" charset="0"/>
                <a:ea typeface="Verdana" panose="020B0604030504040204" pitchFamily="34" charset="0"/>
              </a:rPr>
              <a:t>, </a:t>
            </a:r>
            <a:r>
              <a:rPr lang="es-CL" sz="2000" dirty="0">
                <a:latin typeface="Verdana" panose="020B0604030504040204" pitchFamily="34" charset="0"/>
                <a:ea typeface="Verdana" panose="020B0604030504040204" pitchFamily="34" charset="0"/>
              </a:rPr>
              <a:t>certificaciones</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permisos</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concesiones</a:t>
            </a:r>
            <a:r>
              <a:rPr lang="en-US" sz="2000" dirty="0">
                <a:latin typeface="Verdana" panose="020B0604030504040204" pitchFamily="34" charset="0"/>
                <a:ea typeface="Verdana" panose="020B0604030504040204" pitchFamily="34" charset="0"/>
              </a:rPr>
              <a:t>, etc.)</a:t>
            </a:r>
            <a:br>
              <a:rPr lang="en-US" sz="2000" b="1" dirty="0">
                <a:latin typeface="Verdana" panose="020B0604030504040204" pitchFamily="34" charset="0"/>
                <a:ea typeface="Verdana" panose="020B0604030504040204" pitchFamily="34" charset="0"/>
              </a:rPr>
            </a:b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Más de </a:t>
            </a:r>
            <a:r>
              <a:rPr lang="en-US" sz="2000" b="1" dirty="0">
                <a:latin typeface="Verdana" panose="020B0604030504040204" pitchFamily="34" charset="0"/>
                <a:ea typeface="Verdana" panose="020B0604030504040204" pitchFamily="34" charset="0"/>
              </a:rPr>
              <a:t>50 </a:t>
            </a:r>
            <a:r>
              <a:rPr lang="en-US" sz="2000" dirty="0" err="1">
                <a:latin typeface="Verdana" panose="020B0604030504040204" pitchFamily="34" charset="0"/>
                <a:ea typeface="Verdana" panose="020B0604030504040204" pitchFamily="34" charset="0"/>
              </a:rPr>
              <a:t>organismos</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públicos</a:t>
            </a:r>
            <a:br>
              <a:rPr lang="en-US" sz="2000" b="1" dirty="0">
                <a:latin typeface="Verdana" panose="020B0604030504040204" pitchFamily="34" charset="0"/>
                <a:ea typeface="Verdana" panose="020B0604030504040204" pitchFamily="34" charset="0"/>
              </a:rPr>
            </a:b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- 306 </a:t>
            </a:r>
            <a:r>
              <a:rPr lang="en-US" sz="2000" dirty="0">
                <a:latin typeface="Verdana" panose="020B0604030504040204" pitchFamily="34" charset="0"/>
                <a:ea typeface="Verdana" panose="020B0604030504040204" pitchFamily="34" charset="0"/>
              </a:rPr>
              <a:t>son</a:t>
            </a:r>
            <a:r>
              <a:rPr lang="en-US" sz="2000" b="1" dirty="0">
                <a:latin typeface="Verdana" panose="020B0604030504040204" pitchFamily="34" charset="0"/>
                <a:ea typeface="Verdana" panose="020B0604030504040204" pitchFamily="34" charset="0"/>
              </a:rPr>
              <a:t> </a:t>
            </a:r>
            <a:r>
              <a:rPr lang="en-US" sz="2000" b="1" i="1" dirty="0" err="1">
                <a:latin typeface="Verdana" panose="020B0604030504040204" pitchFamily="34" charset="0"/>
                <a:ea typeface="Verdana" panose="020B0604030504040204" pitchFamily="34" charset="0"/>
              </a:rPr>
              <a:t>permisos</a:t>
            </a:r>
            <a:r>
              <a:rPr lang="en-US" sz="2000" b="1"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propiamente</a:t>
            </a:r>
            <a:r>
              <a:rPr lang="en-US" sz="2000" dirty="0">
                <a:latin typeface="Verdana" panose="020B0604030504040204" pitchFamily="34" charset="0"/>
                <a:ea typeface="Verdana" panose="020B0604030504040204" pitchFamily="34" charset="0"/>
              </a:rPr>
              <a:t> tales</a:t>
            </a:r>
            <a:br>
              <a:rPr lang="en-US" sz="2000" b="1" dirty="0">
                <a:latin typeface="Verdana" panose="020B0604030504040204" pitchFamily="34" charset="0"/>
                <a:ea typeface="Verdana" panose="020B0604030504040204" pitchFamily="34" charset="0"/>
              </a:rPr>
            </a:b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Cada</a:t>
            </a:r>
            <a:r>
              <a:rPr lang="en-US" sz="2000" dirty="0">
                <a:latin typeface="Verdana" panose="020B0604030504040204" pitchFamily="34" charset="0"/>
                <a:ea typeface="Verdana" panose="020B0604030504040204" pitchFamily="34" charset="0"/>
              </a:rPr>
              <a:t> uno </a:t>
            </a:r>
            <a:r>
              <a:rPr lang="en-US" sz="2000" dirty="0" err="1">
                <a:latin typeface="Verdana" panose="020B0604030504040204" pitchFamily="34" charset="0"/>
                <a:ea typeface="Verdana" panose="020B0604030504040204" pitchFamily="34" charset="0"/>
              </a:rPr>
              <a:t>puede</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requerirse</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varias</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veces</a:t>
            </a:r>
            <a:br>
              <a:rPr lang="en-US" sz="2000" b="1" dirty="0">
                <a:solidFill>
                  <a:schemeClr val="accent2">
                    <a:lumMod val="75000"/>
                  </a:schemeClr>
                </a:solidFill>
                <a:latin typeface="Verdana" panose="020B0604030504040204" pitchFamily="34" charset="0"/>
                <a:ea typeface="Verdana" panose="020B0604030504040204" pitchFamily="34" charset="0"/>
              </a:rPr>
            </a:br>
            <a:endParaRPr lang="en-US" sz="2000" dirty="0">
              <a:solidFill>
                <a:schemeClr val="accent2">
                  <a:lumMod val="75000"/>
                </a:schemeClr>
              </a:solidFill>
              <a:latin typeface="Verdana" panose="020B0604030504040204" pitchFamily="34" charset="0"/>
              <a:ea typeface="Verdana" panose="020B0604030504040204" pitchFamily="34" charset="0"/>
            </a:endParaRPr>
          </a:p>
        </p:txBody>
      </p:sp>
      <p:pic>
        <p:nvPicPr>
          <p:cNvPr id="6" name="Marcador de contenido 5">
            <a:extLst>
              <a:ext uri="{FF2B5EF4-FFF2-40B4-BE49-F238E27FC236}">
                <a16:creationId xmlns:a16="http://schemas.microsoft.com/office/drawing/2014/main" id="{A693C16E-24C8-6360-96A8-FC8A6D256519}"/>
              </a:ext>
            </a:extLst>
          </p:cNvPr>
          <p:cNvPicPr>
            <a:picLocks noGrp="1" noChangeAspect="1"/>
          </p:cNvPicPr>
          <p:nvPr>
            <p:ph sz="half" idx="2"/>
          </p:nvPr>
        </p:nvPicPr>
        <p:blipFill>
          <a:blip r:embed="rId2"/>
          <a:stretch>
            <a:fillRect/>
          </a:stretch>
        </p:blipFill>
        <p:spPr>
          <a:xfrm>
            <a:off x="5895751" y="1565837"/>
            <a:ext cx="5708649" cy="3696351"/>
          </a:xfrm>
          <a:prstGeom prst="rect">
            <a:avLst/>
          </a:prstGeom>
        </p:spPr>
      </p:pic>
    </p:spTree>
    <p:extLst>
      <p:ext uri="{BB962C8B-B14F-4D97-AF65-F5344CB8AC3E}">
        <p14:creationId xmlns:p14="http://schemas.microsoft.com/office/powerpoint/2010/main" val="401500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FDAEEF-EFEC-725E-680E-396EF408E7F7}"/>
              </a:ext>
            </a:extLst>
          </p:cNvPr>
          <p:cNvSpPr>
            <a:spLocks noGrp="1"/>
          </p:cNvSpPr>
          <p:nvPr>
            <p:ph type="title"/>
          </p:nvPr>
        </p:nvSpPr>
        <p:spPr>
          <a:xfrm>
            <a:off x="841248" y="256032"/>
            <a:ext cx="10506456" cy="1014984"/>
          </a:xfrm>
        </p:spPr>
        <p:txBody>
          <a:bodyPr anchor="b">
            <a:normAutofit/>
          </a:bodyPr>
          <a:lstStyle/>
          <a:p>
            <a:r>
              <a:rPr lang="es-CL" sz="3600" b="1" dirty="0">
                <a:solidFill>
                  <a:schemeClr val="accent2">
                    <a:lumMod val="75000"/>
                  </a:schemeClr>
                </a:solidFill>
                <a:latin typeface="Verdana" panose="020B0604030504040204" pitchFamily="34" charset="0"/>
                <a:ea typeface="Verdana" panose="020B0604030504040204" pitchFamily="34" charset="0"/>
              </a:rPr>
              <a:t>Modelo propuesto: </a:t>
            </a:r>
          </a:p>
        </p:txBody>
      </p:sp>
      <p:sp>
        <p:nvSpPr>
          <p:cNvPr id="31"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Marcador de contenido 7">
            <a:extLst>
              <a:ext uri="{FF2B5EF4-FFF2-40B4-BE49-F238E27FC236}">
                <a16:creationId xmlns:a16="http://schemas.microsoft.com/office/drawing/2014/main" id="{3DCCD3AF-0534-7AD4-8DBA-236DB0AC36EC}"/>
              </a:ext>
            </a:extLst>
          </p:cNvPr>
          <p:cNvGraphicFramePr>
            <a:graphicFrameLocks noGrp="1"/>
          </p:cNvGraphicFramePr>
          <p:nvPr>
            <p:ph idx="1"/>
            <p:extLst>
              <p:ext uri="{D42A27DB-BD31-4B8C-83A1-F6EECF244321}">
                <p14:modId xmlns:p14="http://schemas.microsoft.com/office/powerpoint/2010/main" val="331453882"/>
              </p:ext>
            </p:extLst>
          </p:nvPr>
        </p:nvGraphicFramePr>
        <p:xfrm>
          <a:off x="621323" y="1981199"/>
          <a:ext cx="10732477" cy="431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a la derecha 2">
            <a:extLst>
              <a:ext uri="{FF2B5EF4-FFF2-40B4-BE49-F238E27FC236}">
                <a16:creationId xmlns:a16="http://schemas.microsoft.com/office/drawing/2014/main" id="{63273F3A-4A89-3798-9687-DBFC7FA8C1F1}"/>
              </a:ext>
            </a:extLst>
          </p:cNvPr>
          <p:cNvSpPr/>
          <p:nvPr/>
        </p:nvSpPr>
        <p:spPr>
          <a:xfrm>
            <a:off x="2661139" y="28780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9247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BC837-C439-FEBA-4BAE-7CA66427BD2F}"/>
              </a:ext>
            </a:extLst>
          </p:cNvPr>
          <p:cNvSpPr>
            <a:spLocks noGrp="1"/>
          </p:cNvSpPr>
          <p:nvPr>
            <p:ph type="title"/>
          </p:nvPr>
        </p:nvSpPr>
        <p:spPr/>
        <p:txBody>
          <a:bodyPr>
            <a:normAutofit/>
          </a:bodyPr>
          <a:lstStyle/>
          <a:p>
            <a:r>
              <a:rPr lang="es-CL" sz="3600" b="1" dirty="0">
                <a:solidFill>
                  <a:schemeClr val="accent2">
                    <a:lumMod val="75000"/>
                  </a:schemeClr>
                </a:solidFill>
                <a:latin typeface="Verdana" panose="020B0604030504040204" pitchFamily="34" charset="0"/>
                <a:ea typeface="Verdana" panose="020B0604030504040204" pitchFamily="34" charset="0"/>
              </a:rPr>
              <a:t>Foco en permisos críticos:  </a:t>
            </a:r>
            <a:endParaRPr lang="es-CL" sz="3600" dirty="0"/>
          </a:p>
        </p:txBody>
      </p:sp>
      <p:graphicFrame>
        <p:nvGraphicFramePr>
          <p:cNvPr id="4" name="Marcador de contenido 3">
            <a:extLst>
              <a:ext uri="{FF2B5EF4-FFF2-40B4-BE49-F238E27FC236}">
                <a16:creationId xmlns:a16="http://schemas.microsoft.com/office/drawing/2014/main" id="{742E69C9-64DA-2EBC-79AE-1DA6535F8308}"/>
              </a:ext>
            </a:extLst>
          </p:cNvPr>
          <p:cNvGraphicFramePr>
            <a:graphicFrameLocks noGrp="1"/>
          </p:cNvGraphicFramePr>
          <p:nvPr>
            <p:ph idx="1"/>
            <p:extLst>
              <p:ext uri="{D42A27DB-BD31-4B8C-83A1-F6EECF244321}">
                <p14:modId xmlns:p14="http://schemas.microsoft.com/office/powerpoint/2010/main" val="3454191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61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2381E-EA88-BF75-6291-429A50798C0F}"/>
              </a:ext>
            </a:extLst>
          </p:cNvPr>
          <p:cNvSpPr>
            <a:spLocks noGrp="1"/>
          </p:cNvSpPr>
          <p:nvPr>
            <p:ph type="title"/>
          </p:nvPr>
        </p:nvSpPr>
        <p:spPr>
          <a:xfrm>
            <a:off x="656492" y="435464"/>
            <a:ext cx="10515600" cy="1325563"/>
          </a:xfrm>
        </p:spPr>
        <p:txBody>
          <a:bodyPr>
            <a:normAutofit/>
          </a:bodyPr>
          <a:lstStyle/>
          <a:p>
            <a:r>
              <a:rPr lang="es-CL" sz="3600" b="1" dirty="0">
                <a:solidFill>
                  <a:schemeClr val="accent2">
                    <a:lumMod val="75000"/>
                  </a:schemeClr>
                </a:solidFill>
                <a:latin typeface="Verdana" panose="020B0604030504040204" pitchFamily="34" charset="0"/>
                <a:ea typeface="Verdana" panose="020B0604030504040204" pitchFamily="34" charset="0"/>
              </a:rPr>
              <a:t>Falta de sistematización de datos</a:t>
            </a:r>
          </a:p>
        </p:txBody>
      </p:sp>
      <p:graphicFrame>
        <p:nvGraphicFramePr>
          <p:cNvPr id="4" name="Marcador de contenido 3">
            <a:extLst>
              <a:ext uri="{FF2B5EF4-FFF2-40B4-BE49-F238E27FC236}">
                <a16:creationId xmlns:a16="http://schemas.microsoft.com/office/drawing/2014/main" id="{1350C0C9-F9BA-00D8-0EE2-242E5B8C7268}"/>
              </a:ext>
            </a:extLst>
          </p:cNvPr>
          <p:cNvGraphicFramePr>
            <a:graphicFrameLocks noGrp="1"/>
          </p:cNvGraphicFramePr>
          <p:nvPr>
            <p:ph idx="1"/>
            <p:extLst>
              <p:ext uri="{D42A27DB-BD31-4B8C-83A1-F6EECF244321}">
                <p14:modId xmlns:p14="http://schemas.microsoft.com/office/powerpoint/2010/main" val="2144057626"/>
              </p:ext>
            </p:extLst>
          </p:nvPr>
        </p:nvGraphicFramePr>
        <p:xfrm>
          <a:off x="838200" y="1690688"/>
          <a:ext cx="10515600" cy="4991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654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0B3BB-4C3A-0099-4722-2FD27A5D2C9C}"/>
              </a:ext>
            </a:extLst>
          </p:cNvPr>
          <p:cNvSpPr>
            <a:spLocks noGrp="1"/>
          </p:cNvSpPr>
          <p:nvPr>
            <p:ph type="title"/>
          </p:nvPr>
        </p:nvSpPr>
        <p:spPr/>
        <p:txBody>
          <a:bodyPr>
            <a:normAutofit/>
          </a:bodyPr>
          <a:lstStyle/>
          <a:p>
            <a:r>
              <a:rPr lang="es-CL" sz="3600" b="1" dirty="0">
                <a:solidFill>
                  <a:schemeClr val="accent2">
                    <a:lumMod val="75000"/>
                  </a:schemeClr>
                </a:solidFill>
                <a:latin typeface="Verdana" panose="020B0604030504040204" pitchFamily="34" charset="0"/>
                <a:ea typeface="Verdana" panose="020B0604030504040204" pitchFamily="34" charset="0"/>
              </a:rPr>
              <a:t>Estrategia Data </a:t>
            </a:r>
            <a:r>
              <a:rPr lang="es-CL" sz="3600" b="1" dirty="0" err="1">
                <a:solidFill>
                  <a:schemeClr val="accent2">
                    <a:lumMod val="75000"/>
                  </a:schemeClr>
                </a:solidFill>
                <a:latin typeface="Verdana" panose="020B0604030504040204" pitchFamily="34" charset="0"/>
                <a:ea typeface="Verdana" panose="020B0604030504040204" pitchFamily="34" charset="0"/>
              </a:rPr>
              <a:t>Room</a:t>
            </a:r>
            <a:endParaRPr lang="es-CL" sz="3600" b="1" dirty="0">
              <a:solidFill>
                <a:schemeClr val="accent2">
                  <a:lumMod val="75000"/>
                </a:schemeClr>
              </a:solidFill>
              <a:latin typeface="Verdana" panose="020B0604030504040204" pitchFamily="34" charset="0"/>
              <a:ea typeface="Verdana" panose="020B0604030504040204" pitchFamily="34" charset="0"/>
            </a:endParaRPr>
          </a:p>
        </p:txBody>
      </p:sp>
      <p:graphicFrame>
        <p:nvGraphicFramePr>
          <p:cNvPr id="5" name="Marcador de contenido 6">
            <a:extLst>
              <a:ext uri="{FF2B5EF4-FFF2-40B4-BE49-F238E27FC236}">
                <a16:creationId xmlns:a16="http://schemas.microsoft.com/office/drawing/2014/main" id="{1B5C9AD8-4FAF-A665-5BBA-C00DCD254869}"/>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Marcador de contenido 12">
            <a:extLst>
              <a:ext uri="{FF2B5EF4-FFF2-40B4-BE49-F238E27FC236}">
                <a16:creationId xmlns:a16="http://schemas.microsoft.com/office/drawing/2014/main" id="{99FA1D2F-5CC4-FC41-6AAB-B59B3452E591}"/>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7410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91a0d6fb-9b76-4f27-808e-2fd5c18c8f42" xsi:nil="true"/>
    <MigrationWizId xmlns="91a0d6fb-9b76-4f27-808e-2fd5c18c8f42" xsi:nil="true"/>
    <MigrationWizIdSecurityGroups xmlns="91a0d6fb-9b76-4f27-808e-2fd5c18c8f42" xsi:nil="true"/>
    <MigrationWizIdPermissions xmlns="91a0d6fb-9b76-4f27-808e-2fd5c18c8f42" xsi:nil="true"/>
    <MigrationWizIdDocumentLibraryPermissions xmlns="91a0d6fb-9b76-4f27-808e-2fd5c18c8f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3A049CF1EB90D469D0A6E0B7BD866C7" ma:contentTypeVersion="18" ma:contentTypeDescription="Crear nuevo documento." ma:contentTypeScope="" ma:versionID="38693513c1671147e033a4bb8dc31944">
  <xsd:schema xmlns:xsd="http://www.w3.org/2001/XMLSchema" xmlns:xs="http://www.w3.org/2001/XMLSchema" xmlns:p="http://schemas.microsoft.com/office/2006/metadata/properties" xmlns:ns3="91a0d6fb-9b76-4f27-808e-2fd5c18c8f42" xmlns:ns4="0227e29e-38f2-445a-b464-40d811857f12" targetNamespace="http://schemas.microsoft.com/office/2006/metadata/properties" ma:root="true" ma:fieldsID="61c3701f0ef8d9a1765b23b7b7c96e1b" ns3:_="" ns4:_="">
    <xsd:import namespace="91a0d6fb-9b76-4f27-808e-2fd5c18c8f42"/>
    <xsd:import namespace="0227e29e-38f2-445a-b464-40d811857f12"/>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0d6fb-9b76-4f27-808e-2fd5c18c8f4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27e29e-38f2-445a-b464-40d811857f12" elementFormDefault="qualified">
    <xsd:import namespace="http://schemas.microsoft.com/office/2006/documentManagement/types"/>
    <xsd:import namespace="http://schemas.microsoft.com/office/infopath/2007/PartnerControls"/>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element name="SharingHintHash" ma:index="21"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8907F1-2BB7-45AD-9650-06B64F6707E0}">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dcmitype/"/>
    <ds:schemaRef ds:uri="0227e29e-38f2-445a-b464-40d811857f12"/>
    <ds:schemaRef ds:uri="91a0d6fb-9b76-4f27-808e-2fd5c18c8f42"/>
    <ds:schemaRef ds:uri="http://www.w3.org/XML/1998/namespace"/>
    <ds:schemaRef ds:uri="http://purl.org/dc/elements/1.1/"/>
  </ds:schemaRefs>
</ds:datastoreItem>
</file>

<file path=customXml/itemProps2.xml><?xml version="1.0" encoding="utf-8"?>
<ds:datastoreItem xmlns:ds="http://schemas.openxmlformats.org/officeDocument/2006/customXml" ds:itemID="{63ADA1B1-9A99-43C9-9DFE-84E1B73874E3}">
  <ds:schemaRefs>
    <ds:schemaRef ds:uri="http://schemas.microsoft.com/sharepoint/v3/contenttype/forms"/>
  </ds:schemaRefs>
</ds:datastoreItem>
</file>

<file path=customXml/itemProps3.xml><?xml version="1.0" encoding="utf-8"?>
<ds:datastoreItem xmlns:ds="http://schemas.openxmlformats.org/officeDocument/2006/customXml" ds:itemID="{78463D14-B540-4745-81C3-FE2E4CFC1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0d6fb-9b76-4f27-808e-2fd5c18c8f42"/>
    <ds:schemaRef ds:uri="0227e29e-38f2-445a-b464-40d811857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16370</TotalTime>
  <Words>1222</Words>
  <Application>Microsoft Office PowerPoint</Application>
  <PresentationFormat>Panorámica</PresentationFormat>
  <Paragraphs>162</Paragraphs>
  <Slides>32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Calibri Light</vt:lpstr>
      <vt:lpstr>gobCL</vt:lpstr>
      <vt:lpstr>Verdana</vt:lpstr>
      <vt:lpstr>Wingdings</vt:lpstr>
      <vt:lpstr>Office Theme</vt:lpstr>
      <vt:lpstr>Presentación de PowerPoint</vt:lpstr>
      <vt:lpstr>I. ANTECEDENTES  </vt:lpstr>
      <vt:lpstr>Oficio Presidencial 363 de 22.2.23</vt:lpstr>
      <vt:lpstr>Alcance</vt:lpstr>
      <vt:lpstr>Mirada General:   - Conjunto inorgánico  - 434 trámites (avisos, certificaciones, permisos, concesiones, etc.)  - Más de 50 organismos públicos  - 306 son permisos propiamente tales  - Cada uno puede requerirse varias veces </vt:lpstr>
      <vt:lpstr>Modelo propuesto: </vt:lpstr>
      <vt:lpstr>Foco en permisos críticos:  </vt:lpstr>
      <vt:lpstr>Falta de sistematización de datos</vt:lpstr>
      <vt:lpstr>Estrategia Data Room</vt:lpstr>
      <vt:lpstr>Evidencia representantiva (fase-tipo)</vt:lpstr>
      <vt:lpstr>II. ANÁLISIS DE EVIDENCIA</vt:lpstr>
      <vt:lpstr>a. Mirada desde los permisos</vt:lpstr>
      <vt:lpstr>Resumen últimos 5 años</vt:lpstr>
      <vt:lpstr>Seremi Salud: el más requerido (permisos clase 1 y aprobación promedio 2 meses)</vt:lpstr>
      <vt:lpstr>A mayor complejidad, mayor plazo y más iteraciones</vt:lpstr>
      <vt:lpstr>Plazo real  Supera plazo normativo en Clases 2 y 3</vt:lpstr>
      <vt:lpstr>Permisos con mayor stock pendiente al 2023  47% de Clase 3 ingresados últimos 5 años aún en trámite</vt:lpstr>
      <vt:lpstr>Rechazos (según total procesado):  Clase 1: 19% - Clase 2: 34% - Clase 3: 39%</vt:lpstr>
      <vt:lpstr>Efectos digitalización:  Clase 1 (todos full web)         Clase 2 (solo 1 full web)</vt:lpstr>
      <vt:lpstr>Concesión Marítima (SUB FFAA)  Stock pendiente: grave Plazo: extenso Rechazo: bajo</vt:lpstr>
      <vt:lpstr>Construcción Obra Hidráulica Mayor (DGA)  Stock pendiente: alto Plazo: en baja pero aún muy extenso  Rechazo: en baja pero aún relevante (2020: 125%; 2021: 65%; 2022: 32%)</vt:lpstr>
      <vt:lpstr>b. Mirada del inversionista</vt:lpstr>
      <vt:lpstr>Proyecto básico sin SEIA (centro de distribución)</vt:lpstr>
      <vt:lpstr>Proyectos ERNC (Planta Fotovoltaica)</vt:lpstr>
      <vt:lpstr>Proyecto minero explotación  </vt:lpstr>
      <vt:lpstr>III. Diagnóstico</vt:lpstr>
      <vt:lpstr>Presentación de PowerPoint</vt:lpstr>
      <vt:lpstr>Presentación de PowerPoint</vt:lpstr>
      <vt:lpstr>IV. Recomendaciones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Luis Contreras Biekert</dc:creator>
  <cp:lastModifiedBy>Cristian Romero Cocuy</cp:lastModifiedBy>
  <cp:revision>697</cp:revision>
  <cp:lastPrinted>2020-01-03T21:08:11Z</cp:lastPrinted>
  <dcterms:created xsi:type="dcterms:W3CDTF">2020-01-03T14:59:04Z</dcterms:created>
  <dcterms:modified xsi:type="dcterms:W3CDTF">2023-09-05T11:06:45Z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0x010100C3A049CF1EB90D469D0A6E0B7BD866C7</vt:lpwstr>
  </property>
</Properties>
</file>